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71" r:id="rId4"/>
    <p:sldId id="270" r:id="rId5"/>
    <p:sldId id="259" r:id="rId6"/>
    <p:sldId id="262" r:id="rId7"/>
    <p:sldId id="264" r:id="rId8"/>
    <p:sldId id="268" r:id="rId9"/>
    <p:sldId id="269" r:id="rId10"/>
    <p:sldId id="260" r:id="rId11"/>
    <p:sldId id="265" r:id="rId12"/>
    <p:sldId id="263" r:id="rId13"/>
    <p:sldId id="261" r:id="rId14"/>
    <p:sldId id="267"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B72"/>
    <a:srgbClr val="967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6C93DA-403C-4A32-8FEE-C4D310A651C5}" v="41" dt="2023-03-21T14:02:59.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H Chin Weng" userId="S::cwkoh.2022@mitb.smu.edu.sg::9e39392d-2f83-43e3-9ede-a21134df12ea" providerId="AD" clId="Web-{07984093-A0D5-BEE2-1953-A876AA203FBE}"/>
    <pc:docChg chg="addSld delSld sldOrd">
      <pc:chgData name="KOH Chin Weng" userId="S::cwkoh.2022@mitb.smu.edu.sg::9e39392d-2f83-43e3-9ede-a21134df12ea" providerId="AD" clId="Web-{07984093-A0D5-BEE2-1953-A876AA203FBE}" dt="2023-03-19T17:05:20.390" v="2"/>
      <pc:docMkLst>
        <pc:docMk/>
      </pc:docMkLst>
      <pc:sldChg chg="del">
        <pc:chgData name="KOH Chin Weng" userId="S::cwkoh.2022@mitb.smu.edu.sg::9e39392d-2f83-43e3-9ede-a21134df12ea" providerId="AD" clId="Web-{07984093-A0D5-BEE2-1953-A876AA203FBE}" dt="2023-03-19T17:05:20.390" v="2"/>
        <pc:sldMkLst>
          <pc:docMk/>
          <pc:sldMk cId="275381819" sldId="258"/>
        </pc:sldMkLst>
      </pc:sldChg>
      <pc:sldChg chg="add ord">
        <pc:chgData name="KOH Chin Weng" userId="S::cwkoh.2022@mitb.smu.edu.sg::9e39392d-2f83-43e3-9ede-a21134df12ea" providerId="AD" clId="Web-{07984093-A0D5-BEE2-1953-A876AA203FBE}" dt="2023-03-19T17:05:18.233" v="1"/>
        <pc:sldMkLst>
          <pc:docMk/>
          <pc:sldMk cId="1079511320" sldId="270"/>
        </pc:sldMkLst>
      </pc:sldChg>
    </pc:docChg>
  </pc:docChgLst>
  <pc:docChgLst>
    <pc:chgData name="Aparna Sudarshan PARAB" userId="22d2643c-2b8d-4089-b5fe-5339cc017ef0" providerId="ADAL" clId="{675F602F-FA31-4E21-939B-7BABA3D538A4}"/>
    <pc:docChg chg="undo custSel addSld modSld sldOrd">
      <pc:chgData name="Aparna Sudarshan PARAB" userId="22d2643c-2b8d-4089-b5fe-5339cc017ef0" providerId="ADAL" clId="{675F602F-FA31-4E21-939B-7BABA3D538A4}" dt="2023-03-18T08:06:34.736" v="5471" actId="688"/>
      <pc:docMkLst>
        <pc:docMk/>
      </pc:docMkLst>
      <pc:sldChg chg="addSp delSp modSp mod">
        <pc:chgData name="Aparna Sudarshan PARAB" userId="22d2643c-2b8d-4089-b5fe-5339cc017ef0" providerId="ADAL" clId="{675F602F-FA31-4E21-939B-7BABA3D538A4}" dt="2023-03-18T06:21:09.630" v="5103" actId="1076"/>
        <pc:sldMkLst>
          <pc:docMk/>
          <pc:sldMk cId="3416462248" sldId="257"/>
        </pc:sldMkLst>
        <pc:spChg chg="add del mod">
          <ac:chgData name="Aparna Sudarshan PARAB" userId="22d2643c-2b8d-4089-b5fe-5339cc017ef0" providerId="ADAL" clId="{675F602F-FA31-4E21-939B-7BABA3D538A4}" dt="2023-03-18T06:21:00.113" v="5101" actId="255"/>
          <ac:spMkLst>
            <pc:docMk/>
            <pc:sldMk cId="3416462248" sldId="257"/>
            <ac:spMk id="3" creationId="{DA0B1DC5-EBBB-B7C4-E9FA-F541840E55C6}"/>
          </ac:spMkLst>
        </pc:spChg>
        <pc:spChg chg="mod">
          <ac:chgData name="Aparna Sudarshan PARAB" userId="22d2643c-2b8d-4089-b5fe-5339cc017ef0" providerId="ADAL" clId="{675F602F-FA31-4E21-939B-7BABA3D538A4}" dt="2023-03-15T18:11:41.666" v="3890" actId="1076"/>
          <ac:spMkLst>
            <pc:docMk/>
            <pc:sldMk cId="3416462248" sldId="257"/>
            <ac:spMk id="5" creationId="{7C549C8D-D559-ABC4-6B28-0A474DF662D1}"/>
          </ac:spMkLst>
        </pc:spChg>
        <pc:spChg chg="add del mod">
          <ac:chgData name="Aparna Sudarshan PARAB" userId="22d2643c-2b8d-4089-b5fe-5339cc017ef0" providerId="ADAL" clId="{675F602F-FA31-4E21-939B-7BABA3D538A4}" dt="2023-03-15T18:14:59.446" v="3939" actId="478"/>
          <ac:spMkLst>
            <pc:docMk/>
            <pc:sldMk cId="3416462248" sldId="257"/>
            <ac:spMk id="7" creationId="{4FC27945-6269-881F-0BC0-1F8ADCB93600}"/>
          </ac:spMkLst>
        </pc:spChg>
        <pc:spChg chg="add del mod">
          <ac:chgData name="Aparna Sudarshan PARAB" userId="22d2643c-2b8d-4089-b5fe-5339cc017ef0" providerId="ADAL" clId="{675F602F-FA31-4E21-939B-7BABA3D538A4}" dt="2023-03-15T18:16:03.342" v="3952" actId="11529"/>
          <ac:spMkLst>
            <pc:docMk/>
            <pc:sldMk cId="3416462248" sldId="257"/>
            <ac:spMk id="11" creationId="{DDEEE902-3495-5B96-EF13-4C23ABA28B10}"/>
          </ac:spMkLst>
        </pc:spChg>
        <pc:spChg chg="add del mod">
          <ac:chgData name="Aparna Sudarshan PARAB" userId="22d2643c-2b8d-4089-b5fe-5339cc017ef0" providerId="ADAL" clId="{675F602F-FA31-4E21-939B-7BABA3D538A4}" dt="2023-03-15T18:18:15.293" v="3974" actId="478"/>
          <ac:spMkLst>
            <pc:docMk/>
            <pc:sldMk cId="3416462248" sldId="257"/>
            <ac:spMk id="19" creationId="{B2B266C8-8DEC-AC71-1364-421F31988735}"/>
          </ac:spMkLst>
        </pc:spChg>
        <pc:spChg chg="add del mod">
          <ac:chgData name="Aparna Sudarshan PARAB" userId="22d2643c-2b8d-4089-b5fe-5339cc017ef0" providerId="ADAL" clId="{675F602F-FA31-4E21-939B-7BABA3D538A4}" dt="2023-03-15T18:18:13.416" v="3973" actId="478"/>
          <ac:spMkLst>
            <pc:docMk/>
            <pc:sldMk cId="3416462248" sldId="257"/>
            <ac:spMk id="20" creationId="{EC8607E8-C1B9-39C0-EA6F-F3A02F7A331F}"/>
          </ac:spMkLst>
        </pc:spChg>
        <pc:graphicFrameChg chg="add del mod">
          <ac:chgData name="Aparna Sudarshan PARAB" userId="22d2643c-2b8d-4089-b5fe-5339cc017ef0" providerId="ADAL" clId="{675F602F-FA31-4E21-939B-7BABA3D538A4}" dt="2023-03-15T18:14:11.774" v="3933" actId="12084"/>
          <ac:graphicFrameMkLst>
            <pc:docMk/>
            <pc:sldMk cId="3416462248" sldId="257"/>
            <ac:graphicFrameMk id="6" creationId="{B265580D-6FCE-A3CA-00C4-D442E05D7BE5}"/>
          </ac:graphicFrameMkLst>
        </pc:graphicFrameChg>
        <pc:graphicFrameChg chg="add del">
          <ac:chgData name="Aparna Sudarshan PARAB" userId="22d2643c-2b8d-4089-b5fe-5339cc017ef0" providerId="ADAL" clId="{675F602F-FA31-4E21-939B-7BABA3D538A4}" dt="2023-03-15T18:10:43.525" v="3880" actId="26606"/>
          <ac:graphicFrameMkLst>
            <pc:docMk/>
            <pc:sldMk cId="3416462248" sldId="257"/>
            <ac:graphicFrameMk id="25" creationId="{6A95588C-B588-B7CB-0C68-471B8A758601}"/>
          </ac:graphicFrameMkLst>
        </pc:graphicFrameChg>
        <pc:picChg chg="mod">
          <ac:chgData name="Aparna Sudarshan PARAB" userId="22d2643c-2b8d-4089-b5fe-5339cc017ef0" providerId="ADAL" clId="{675F602F-FA31-4E21-939B-7BABA3D538A4}" dt="2023-03-18T06:21:09.630" v="5103" actId="1076"/>
          <ac:picMkLst>
            <pc:docMk/>
            <pc:sldMk cId="3416462248" sldId="257"/>
            <ac:picMk id="23" creationId="{D7354781-5060-E845-1132-40B6BFDE7C05}"/>
          </ac:picMkLst>
        </pc:picChg>
        <pc:cxnChg chg="add del mod">
          <ac:chgData name="Aparna Sudarshan PARAB" userId="22d2643c-2b8d-4089-b5fe-5339cc017ef0" providerId="ADAL" clId="{675F602F-FA31-4E21-939B-7BABA3D538A4}" dt="2023-03-15T18:15:41.744" v="3948" actId="11529"/>
          <ac:cxnSpMkLst>
            <pc:docMk/>
            <pc:sldMk cId="3416462248" sldId="257"/>
            <ac:cxnSpMk id="9" creationId="{897E77E7-9277-8256-8E88-822886551AD8}"/>
          </ac:cxnSpMkLst>
        </pc:cxnChg>
        <pc:cxnChg chg="add del mod">
          <ac:chgData name="Aparna Sudarshan PARAB" userId="22d2643c-2b8d-4089-b5fe-5339cc017ef0" providerId="ADAL" clId="{675F602F-FA31-4E21-939B-7BABA3D538A4}" dt="2023-03-15T18:16:35.149" v="3959" actId="478"/>
          <ac:cxnSpMkLst>
            <pc:docMk/>
            <pc:sldMk cId="3416462248" sldId="257"/>
            <ac:cxnSpMk id="13" creationId="{8512B406-BB5B-ADE8-7029-C0D18D788C17}"/>
          </ac:cxnSpMkLst>
        </pc:cxnChg>
        <pc:cxnChg chg="add del mod">
          <ac:chgData name="Aparna Sudarshan PARAB" userId="22d2643c-2b8d-4089-b5fe-5339cc017ef0" providerId="ADAL" clId="{675F602F-FA31-4E21-939B-7BABA3D538A4}" dt="2023-03-15T18:17:18.115" v="3965" actId="478"/>
          <ac:cxnSpMkLst>
            <pc:docMk/>
            <pc:sldMk cId="3416462248" sldId="257"/>
            <ac:cxnSpMk id="15" creationId="{15C61AA9-DAEB-1F21-18ED-3D4F0A5C8F6C}"/>
          </ac:cxnSpMkLst>
        </pc:cxnChg>
        <pc:cxnChg chg="add del mod">
          <ac:chgData name="Aparna Sudarshan PARAB" userId="22d2643c-2b8d-4089-b5fe-5339cc017ef0" providerId="ADAL" clId="{675F602F-FA31-4E21-939B-7BABA3D538A4}" dt="2023-03-15T18:17:16.616" v="3964" actId="478"/>
          <ac:cxnSpMkLst>
            <pc:docMk/>
            <pc:sldMk cId="3416462248" sldId="257"/>
            <ac:cxnSpMk id="17" creationId="{5DEC003D-CDF3-824F-AE02-FCA87F63F179}"/>
          </ac:cxnSpMkLst>
        </pc:cxnChg>
      </pc:sldChg>
      <pc:sldChg chg="addSp delSp modSp mod">
        <pc:chgData name="Aparna Sudarshan PARAB" userId="22d2643c-2b8d-4089-b5fe-5339cc017ef0" providerId="ADAL" clId="{675F602F-FA31-4E21-939B-7BABA3D538A4}" dt="2023-03-17T12:41:25.344" v="4699" actId="1076"/>
        <pc:sldMkLst>
          <pc:docMk/>
          <pc:sldMk cId="275381819" sldId="258"/>
        </pc:sldMkLst>
        <pc:spChg chg="add mod">
          <ac:chgData name="Aparna Sudarshan PARAB" userId="22d2643c-2b8d-4089-b5fe-5339cc017ef0" providerId="ADAL" clId="{675F602F-FA31-4E21-939B-7BABA3D538A4}" dt="2023-03-17T12:41:25.344" v="4699" actId="1076"/>
          <ac:spMkLst>
            <pc:docMk/>
            <pc:sldMk cId="275381819" sldId="258"/>
            <ac:spMk id="3" creationId="{AC6B170B-289B-D335-F24C-B90284A694FB}"/>
          </ac:spMkLst>
        </pc:spChg>
        <pc:spChg chg="mod">
          <ac:chgData name="Aparna Sudarshan PARAB" userId="22d2643c-2b8d-4089-b5fe-5339cc017ef0" providerId="ADAL" clId="{675F602F-FA31-4E21-939B-7BABA3D538A4}" dt="2023-03-15T17:51:58.512" v="2968"/>
          <ac:spMkLst>
            <pc:docMk/>
            <pc:sldMk cId="275381819" sldId="258"/>
            <ac:spMk id="5" creationId="{7C549C8D-D559-ABC4-6B28-0A474DF662D1}"/>
          </ac:spMkLst>
        </pc:spChg>
        <pc:spChg chg="del">
          <ac:chgData name="Aparna Sudarshan PARAB" userId="22d2643c-2b8d-4089-b5fe-5339cc017ef0" providerId="ADAL" clId="{675F602F-FA31-4E21-939B-7BABA3D538A4}" dt="2023-03-15T17:33:38.237" v="2834" actId="26606"/>
          <ac:spMkLst>
            <pc:docMk/>
            <pc:sldMk cId="275381819" sldId="258"/>
            <ac:spMk id="11" creationId="{86B9053C-9EDD-6F33-4DF8-7F32AECAEAE2}"/>
          </ac:spMkLst>
        </pc:spChg>
        <pc:graphicFrameChg chg="add mod modGraphic">
          <ac:chgData name="Aparna Sudarshan PARAB" userId="22d2643c-2b8d-4089-b5fe-5339cc017ef0" providerId="ADAL" clId="{675F602F-FA31-4E21-939B-7BABA3D538A4}" dt="2023-03-15T17:56:03.322" v="2993" actId="255"/>
          <ac:graphicFrameMkLst>
            <pc:docMk/>
            <pc:sldMk cId="275381819" sldId="258"/>
            <ac:graphicFrameMk id="13" creationId="{A6A2F2BC-A4DB-6E2C-E23C-C031CC1467D8}"/>
          </ac:graphicFrameMkLst>
        </pc:graphicFrameChg>
        <pc:picChg chg="add del mod">
          <ac:chgData name="Aparna Sudarshan PARAB" userId="22d2643c-2b8d-4089-b5fe-5339cc017ef0" providerId="ADAL" clId="{675F602F-FA31-4E21-939B-7BABA3D538A4}" dt="2023-03-17T12:41:05.763" v="4696" actId="478"/>
          <ac:picMkLst>
            <pc:docMk/>
            <pc:sldMk cId="275381819" sldId="258"/>
            <ac:picMk id="7" creationId="{B3F69072-FA47-7C0B-30C8-7882875FCFAA}"/>
          </ac:picMkLst>
        </pc:picChg>
        <pc:picChg chg="add mod">
          <ac:chgData name="Aparna Sudarshan PARAB" userId="22d2643c-2b8d-4089-b5fe-5339cc017ef0" providerId="ADAL" clId="{675F602F-FA31-4E21-939B-7BABA3D538A4}" dt="2023-03-17T12:41:02.941" v="4695" actId="1076"/>
          <ac:picMkLst>
            <pc:docMk/>
            <pc:sldMk cId="275381819" sldId="258"/>
            <ac:picMk id="8" creationId="{3F4B485B-D282-EF1C-F2AB-88B922C80FF3}"/>
          </ac:picMkLst>
        </pc:picChg>
        <pc:picChg chg="add mod">
          <ac:chgData name="Aparna Sudarshan PARAB" userId="22d2643c-2b8d-4089-b5fe-5339cc017ef0" providerId="ADAL" clId="{675F602F-FA31-4E21-939B-7BABA3D538A4}" dt="2023-03-17T12:41:16.134" v="4698" actId="1076"/>
          <ac:picMkLst>
            <pc:docMk/>
            <pc:sldMk cId="275381819" sldId="258"/>
            <ac:picMk id="9" creationId="{7A84E2E9-3DBB-B1FC-96D3-38EC539E1CE0}"/>
          </ac:picMkLst>
        </pc:picChg>
      </pc:sldChg>
      <pc:sldChg chg="addSp modSp mod">
        <pc:chgData name="Aparna Sudarshan PARAB" userId="22d2643c-2b8d-4089-b5fe-5339cc017ef0" providerId="ADAL" clId="{675F602F-FA31-4E21-939B-7BABA3D538A4}" dt="2023-03-17T12:42:04.645" v="4706" actId="20577"/>
        <pc:sldMkLst>
          <pc:docMk/>
          <pc:sldMk cId="3810138545" sldId="259"/>
        </pc:sldMkLst>
        <pc:spChg chg="mod">
          <ac:chgData name="Aparna Sudarshan PARAB" userId="22d2643c-2b8d-4089-b5fe-5339cc017ef0" providerId="ADAL" clId="{675F602F-FA31-4E21-939B-7BABA3D538A4}" dt="2023-03-15T17:43:52.926" v="2905" actId="1076"/>
          <ac:spMkLst>
            <pc:docMk/>
            <pc:sldMk cId="3810138545" sldId="259"/>
            <ac:spMk id="5" creationId="{7C549C8D-D559-ABC4-6B28-0A474DF662D1}"/>
          </ac:spMkLst>
        </pc:spChg>
        <pc:grpChg chg="add mod">
          <ac:chgData name="Aparna Sudarshan PARAB" userId="22d2643c-2b8d-4089-b5fe-5339cc017ef0" providerId="ADAL" clId="{675F602F-FA31-4E21-939B-7BABA3D538A4}" dt="2023-03-15T17:49:13.485" v="2932" actId="1076"/>
          <ac:grpSpMkLst>
            <pc:docMk/>
            <pc:sldMk cId="3810138545" sldId="259"/>
            <ac:grpSpMk id="14" creationId="{975EDD14-7685-3EC1-EEBC-229A9019BC39}"/>
          </ac:grpSpMkLst>
        </pc:grpChg>
        <pc:graphicFrameChg chg="mod modGraphic">
          <ac:chgData name="Aparna Sudarshan PARAB" userId="22d2643c-2b8d-4089-b5fe-5339cc017ef0" providerId="ADAL" clId="{675F602F-FA31-4E21-939B-7BABA3D538A4}" dt="2023-03-17T12:42:04.645" v="4706" actId="20577"/>
          <ac:graphicFrameMkLst>
            <pc:docMk/>
            <pc:sldMk cId="3810138545" sldId="259"/>
            <ac:graphicFrameMk id="6" creationId="{C475C90C-C959-6A52-DD6B-87E3C2F37D13}"/>
          </ac:graphicFrameMkLst>
        </pc:graphicFrameChg>
        <pc:picChg chg="add mod">
          <ac:chgData name="Aparna Sudarshan PARAB" userId="22d2643c-2b8d-4089-b5fe-5339cc017ef0" providerId="ADAL" clId="{675F602F-FA31-4E21-939B-7BABA3D538A4}" dt="2023-03-15T17:46:14.056" v="2920" actId="1440"/>
          <ac:picMkLst>
            <pc:docMk/>
            <pc:sldMk cId="3810138545" sldId="259"/>
            <ac:picMk id="7" creationId="{11BF446B-798C-1600-62B3-CAF89898D2FA}"/>
          </ac:picMkLst>
        </pc:picChg>
        <pc:picChg chg="add mod">
          <ac:chgData name="Aparna Sudarshan PARAB" userId="22d2643c-2b8d-4089-b5fe-5339cc017ef0" providerId="ADAL" clId="{675F602F-FA31-4E21-939B-7BABA3D538A4}" dt="2023-03-15T17:46:14.056" v="2920" actId="1440"/>
          <ac:picMkLst>
            <pc:docMk/>
            <pc:sldMk cId="3810138545" sldId="259"/>
            <ac:picMk id="9" creationId="{B0BAED77-D211-AF1C-BF73-F72BA3A4BE29}"/>
          </ac:picMkLst>
        </pc:picChg>
        <pc:picChg chg="add mod modCrop">
          <ac:chgData name="Aparna Sudarshan PARAB" userId="22d2643c-2b8d-4089-b5fe-5339cc017ef0" providerId="ADAL" clId="{675F602F-FA31-4E21-939B-7BABA3D538A4}" dt="2023-03-15T17:46:14.056" v="2920" actId="1440"/>
          <ac:picMkLst>
            <pc:docMk/>
            <pc:sldMk cId="3810138545" sldId="259"/>
            <ac:picMk id="11" creationId="{A7EA765F-FC1C-C9D2-0BD2-67D5943E079C}"/>
          </ac:picMkLst>
        </pc:picChg>
        <pc:picChg chg="add mod">
          <ac:chgData name="Aparna Sudarshan PARAB" userId="22d2643c-2b8d-4089-b5fe-5339cc017ef0" providerId="ADAL" clId="{675F602F-FA31-4E21-939B-7BABA3D538A4}" dt="2023-03-15T17:46:14.056" v="2920" actId="1440"/>
          <ac:picMkLst>
            <pc:docMk/>
            <pc:sldMk cId="3810138545" sldId="259"/>
            <ac:picMk id="13" creationId="{86B236A5-0525-FC7B-4B24-BB7CC8D70BA0}"/>
          </ac:picMkLst>
        </pc:picChg>
      </pc:sldChg>
      <pc:sldChg chg="addSp modSp mod">
        <pc:chgData name="Aparna Sudarshan PARAB" userId="22d2643c-2b8d-4089-b5fe-5339cc017ef0" providerId="ADAL" clId="{675F602F-FA31-4E21-939B-7BABA3D538A4}" dt="2023-03-17T11:39:54.562" v="4240" actId="20577"/>
        <pc:sldMkLst>
          <pc:docMk/>
          <pc:sldMk cId="2041411220" sldId="260"/>
        </pc:sldMkLst>
        <pc:spChg chg="mod">
          <ac:chgData name="Aparna Sudarshan PARAB" userId="22d2643c-2b8d-4089-b5fe-5339cc017ef0" providerId="ADAL" clId="{675F602F-FA31-4E21-939B-7BABA3D538A4}" dt="2023-03-17T11:39:54.562" v="4240" actId="20577"/>
          <ac:spMkLst>
            <pc:docMk/>
            <pc:sldMk cId="2041411220" sldId="260"/>
            <ac:spMk id="6" creationId="{17342BF6-03AE-A333-AA2C-287CEA6FBC58}"/>
          </ac:spMkLst>
        </pc:spChg>
        <pc:grpChg chg="add mod">
          <ac:chgData name="Aparna Sudarshan PARAB" userId="22d2643c-2b8d-4089-b5fe-5339cc017ef0" providerId="ADAL" clId="{675F602F-FA31-4E21-939B-7BABA3D538A4}" dt="2023-03-17T11:39:09.410" v="4228" actId="164"/>
          <ac:grpSpMkLst>
            <pc:docMk/>
            <pc:sldMk cId="2041411220" sldId="260"/>
            <ac:grpSpMk id="8" creationId="{7E89E5F2-D0A7-7485-C9AA-979CD395082C}"/>
          </ac:grpSpMkLst>
        </pc:grpChg>
        <pc:picChg chg="add mod">
          <ac:chgData name="Aparna Sudarshan PARAB" userId="22d2643c-2b8d-4089-b5fe-5339cc017ef0" providerId="ADAL" clId="{675F602F-FA31-4E21-939B-7BABA3D538A4}" dt="2023-03-17T11:39:09.410" v="4228" actId="164"/>
          <ac:picMkLst>
            <pc:docMk/>
            <pc:sldMk cId="2041411220" sldId="260"/>
            <ac:picMk id="2" creationId="{0568119D-C815-7135-77EA-B2245DAE130F}"/>
          </ac:picMkLst>
        </pc:picChg>
        <pc:picChg chg="add mod">
          <ac:chgData name="Aparna Sudarshan PARAB" userId="22d2643c-2b8d-4089-b5fe-5339cc017ef0" providerId="ADAL" clId="{675F602F-FA31-4E21-939B-7BABA3D538A4}" dt="2023-03-17T11:34:08.390" v="4217" actId="1076"/>
          <ac:picMkLst>
            <pc:docMk/>
            <pc:sldMk cId="2041411220" sldId="260"/>
            <ac:picMk id="3" creationId="{B1A6DFE4-DC67-9827-C77E-51C2DF9FCBC3}"/>
          </ac:picMkLst>
        </pc:picChg>
        <pc:picChg chg="add mod">
          <ac:chgData name="Aparna Sudarshan PARAB" userId="22d2643c-2b8d-4089-b5fe-5339cc017ef0" providerId="ADAL" clId="{675F602F-FA31-4E21-939B-7BABA3D538A4}" dt="2023-03-17T11:34:02.922" v="4215" actId="1076"/>
          <ac:picMkLst>
            <pc:docMk/>
            <pc:sldMk cId="2041411220" sldId="260"/>
            <ac:picMk id="7" creationId="{C0EDBEB5-EF26-5547-91B8-492C0AFF8797}"/>
          </ac:picMkLst>
        </pc:picChg>
        <pc:picChg chg="add mod">
          <ac:chgData name="Aparna Sudarshan PARAB" userId="22d2643c-2b8d-4089-b5fe-5339cc017ef0" providerId="ADAL" clId="{675F602F-FA31-4E21-939B-7BABA3D538A4}" dt="2023-03-17T11:33:56.501" v="4213" actId="1076"/>
          <ac:picMkLst>
            <pc:docMk/>
            <pc:sldMk cId="2041411220" sldId="260"/>
            <ac:picMk id="3074" creationId="{79160DB9-F70C-07E7-BEDB-192B4555DE6E}"/>
          </ac:picMkLst>
        </pc:picChg>
        <pc:picChg chg="add mod">
          <ac:chgData name="Aparna Sudarshan PARAB" userId="22d2643c-2b8d-4089-b5fe-5339cc017ef0" providerId="ADAL" clId="{675F602F-FA31-4E21-939B-7BABA3D538A4}" dt="2023-03-17T11:34:04.441" v="4216" actId="1076"/>
          <ac:picMkLst>
            <pc:docMk/>
            <pc:sldMk cId="2041411220" sldId="260"/>
            <ac:picMk id="3076" creationId="{0B56887A-2C88-C78B-1BDD-5669C6D2A5D6}"/>
          </ac:picMkLst>
        </pc:picChg>
        <pc:picChg chg="add mod">
          <ac:chgData name="Aparna Sudarshan PARAB" userId="22d2643c-2b8d-4089-b5fe-5339cc017ef0" providerId="ADAL" clId="{675F602F-FA31-4E21-939B-7BABA3D538A4}" dt="2023-03-17T11:39:23.206" v="4229" actId="732"/>
          <ac:picMkLst>
            <pc:docMk/>
            <pc:sldMk cId="2041411220" sldId="260"/>
            <ac:picMk id="3078" creationId="{059AC066-9231-A91E-043C-46050F26AF64}"/>
          </ac:picMkLst>
        </pc:picChg>
      </pc:sldChg>
      <pc:sldChg chg="addSp delSp modSp mod modClrScheme chgLayout">
        <pc:chgData name="Aparna Sudarshan PARAB" userId="22d2643c-2b8d-4089-b5fe-5339cc017ef0" providerId="ADAL" clId="{675F602F-FA31-4E21-939B-7BABA3D538A4}" dt="2023-03-17T12:29:37.543" v="4536" actId="1076"/>
        <pc:sldMkLst>
          <pc:docMk/>
          <pc:sldMk cId="4055737831" sldId="261"/>
        </pc:sldMkLst>
        <pc:spChg chg="add del mod ord">
          <ac:chgData name="Aparna Sudarshan PARAB" userId="22d2643c-2b8d-4089-b5fe-5339cc017ef0" providerId="ADAL" clId="{675F602F-FA31-4E21-939B-7BABA3D538A4}" dt="2023-03-17T12:24:17.616" v="4498" actId="478"/>
          <ac:spMkLst>
            <pc:docMk/>
            <pc:sldMk cId="4055737831" sldId="261"/>
            <ac:spMk id="3" creationId="{6DB13D06-C03D-7EEB-C02B-63F1B885BE7F}"/>
          </ac:spMkLst>
        </pc:spChg>
        <pc:spChg chg="add mod ord">
          <ac:chgData name="Aparna Sudarshan PARAB" userId="22d2643c-2b8d-4089-b5fe-5339cc017ef0" providerId="ADAL" clId="{675F602F-FA31-4E21-939B-7BABA3D538A4}" dt="2023-03-17T12:25:11.178" v="4508" actId="20577"/>
          <ac:spMkLst>
            <pc:docMk/>
            <pc:sldMk cId="4055737831" sldId="261"/>
            <ac:spMk id="6" creationId="{6CAE4686-A7F0-863C-AC9F-9D80DD8E2621}"/>
          </ac:spMkLst>
        </pc:spChg>
        <pc:spChg chg="add mod ord">
          <ac:chgData name="Aparna Sudarshan PARAB" userId="22d2643c-2b8d-4089-b5fe-5339cc017ef0" providerId="ADAL" clId="{675F602F-FA31-4E21-939B-7BABA3D538A4}" dt="2023-03-17T12:29:28.611" v="4533" actId="313"/>
          <ac:spMkLst>
            <pc:docMk/>
            <pc:sldMk cId="4055737831" sldId="261"/>
            <ac:spMk id="7" creationId="{766C8B6F-79A4-A1C9-6681-57BFBCEFA2A9}"/>
          </ac:spMkLst>
        </pc:spChg>
        <pc:picChg chg="add mod">
          <ac:chgData name="Aparna Sudarshan PARAB" userId="22d2643c-2b8d-4089-b5fe-5339cc017ef0" providerId="ADAL" clId="{675F602F-FA31-4E21-939B-7BABA3D538A4}" dt="2023-03-17T12:29:37.543" v="4536" actId="1076"/>
          <ac:picMkLst>
            <pc:docMk/>
            <pc:sldMk cId="4055737831" sldId="261"/>
            <ac:picMk id="9" creationId="{4EC43152-C0B5-7AB9-90F2-40C4BAD5ACAF}"/>
          </ac:picMkLst>
        </pc:picChg>
        <pc:picChg chg="add del mod">
          <ac:chgData name="Aparna Sudarshan PARAB" userId="22d2643c-2b8d-4089-b5fe-5339cc017ef0" providerId="ADAL" clId="{675F602F-FA31-4E21-939B-7BABA3D538A4}" dt="2023-03-17T12:29:21.377" v="4531" actId="478"/>
          <ac:picMkLst>
            <pc:docMk/>
            <pc:sldMk cId="4055737831" sldId="261"/>
            <ac:picMk id="11" creationId="{D97FA4BE-AE9A-76FC-6EB4-9EAB583E0FB1}"/>
          </ac:picMkLst>
        </pc:picChg>
        <pc:picChg chg="add mod">
          <ac:chgData name="Aparna Sudarshan PARAB" userId="22d2643c-2b8d-4089-b5fe-5339cc017ef0" providerId="ADAL" clId="{675F602F-FA31-4E21-939B-7BABA3D538A4}" dt="2023-03-17T12:29:34.394" v="4535" actId="1076"/>
          <ac:picMkLst>
            <pc:docMk/>
            <pc:sldMk cId="4055737831" sldId="261"/>
            <ac:picMk id="13" creationId="{5E3FBDD4-0DD5-DB33-4F0C-F476D1587BD7}"/>
          </ac:picMkLst>
        </pc:picChg>
      </pc:sldChg>
      <pc:sldChg chg="addSp delSp modSp mod">
        <pc:chgData name="Aparna Sudarshan PARAB" userId="22d2643c-2b8d-4089-b5fe-5339cc017ef0" providerId="ADAL" clId="{675F602F-FA31-4E21-939B-7BABA3D538A4}" dt="2023-03-17T17:31:03.023" v="4716" actId="1076"/>
        <pc:sldMkLst>
          <pc:docMk/>
          <pc:sldMk cId="1058560476" sldId="262"/>
        </pc:sldMkLst>
        <pc:spChg chg="add del mod">
          <ac:chgData name="Aparna Sudarshan PARAB" userId="22d2643c-2b8d-4089-b5fe-5339cc017ef0" providerId="ADAL" clId="{675F602F-FA31-4E21-939B-7BABA3D538A4}" dt="2023-03-15T17:34:47.568" v="2847" actId="26606"/>
          <ac:spMkLst>
            <pc:docMk/>
            <pc:sldMk cId="1058560476" sldId="262"/>
            <ac:spMk id="3" creationId="{B338DC6F-BA15-8CAD-7383-FE80B2F60693}"/>
          </ac:spMkLst>
        </pc:spChg>
        <pc:spChg chg="mod">
          <ac:chgData name="Aparna Sudarshan PARAB" userId="22d2643c-2b8d-4089-b5fe-5339cc017ef0" providerId="ADAL" clId="{675F602F-FA31-4E21-939B-7BABA3D538A4}" dt="2023-03-15T16:10:13.821" v="653" actId="20577"/>
          <ac:spMkLst>
            <pc:docMk/>
            <pc:sldMk cId="1058560476" sldId="262"/>
            <ac:spMk id="5" creationId="{7C549C8D-D559-ABC4-6B28-0A474DF662D1}"/>
          </ac:spMkLst>
        </pc:spChg>
        <pc:spChg chg="add del">
          <ac:chgData name="Aparna Sudarshan PARAB" userId="22d2643c-2b8d-4089-b5fe-5339cc017ef0" providerId="ADAL" clId="{675F602F-FA31-4E21-939B-7BABA3D538A4}" dt="2023-03-15T17:14:08.694" v="2167" actId="34122"/>
          <ac:spMkLst>
            <pc:docMk/>
            <pc:sldMk cId="1058560476" sldId="262"/>
            <ac:spMk id="58" creationId="{921BEF56-6092-4AEC-B829-CFA9E042EC7A}"/>
          </ac:spMkLst>
        </pc:spChg>
        <pc:spChg chg="add del">
          <ac:chgData name="Aparna Sudarshan PARAB" userId="22d2643c-2b8d-4089-b5fe-5339cc017ef0" providerId="ADAL" clId="{675F602F-FA31-4E21-939B-7BABA3D538A4}" dt="2023-03-15T17:11:45.076" v="2093" actId="34122"/>
          <ac:spMkLst>
            <pc:docMk/>
            <pc:sldMk cId="1058560476" sldId="262"/>
            <ac:spMk id="64" creationId="{3DC4E248-DCFA-430B-AD58-F81F647615D9}"/>
          </ac:spMkLst>
        </pc:spChg>
        <pc:spChg chg="add del">
          <ac:chgData name="Aparna Sudarshan PARAB" userId="22d2643c-2b8d-4089-b5fe-5339cc017ef0" providerId="ADAL" clId="{675F602F-FA31-4E21-939B-7BABA3D538A4}" dt="2023-03-15T17:14:08.694" v="2167" actId="34122"/>
          <ac:spMkLst>
            <pc:docMk/>
            <pc:sldMk cId="1058560476" sldId="262"/>
            <ac:spMk id="79" creationId="{89619357-06AF-4BA1-A27B-5A1AF6E57BA8}"/>
          </ac:spMkLst>
        </pc:spChg>
        <pc:spChg chg="add mod">
          <ac:chgData name="Aparna Sudarshan PARAB" userId="22d2643c-2b8d-4089-b5fe-5339cc017ef0" providerId="ADAL" clId="{675F602F-FA31-4E21-939B-7BABA3D538A4}" dt="2023-03-17T17:31:03.023" v="4716" actId="1076"/>
          <ac:spMkLst>
            <pc:docMk/>
            <pc:sldMk cId="1058560476" sldId="262"/>
            <ac:spMk id="81" creationId="{55C06435-6085-3516-3540-D056EEF94DF5}"/>
          </ac:spMkLst>
        </pc:spChg>
        <pc:spChg chg="add del">
          <ac:chgData name="Aparna Sudarshan PARAB" userId="22d2643c-2b8d-4089-b5fe-5339cc017ef0" providerId="ADAL" clId="{675F602F-FA31-4E21-939B-7BABA3D538A4}" dt="2023-03-15T17:11:45.076" v="2093" actId="34122"/>
          <ac:spMkLst>
            <pc:docMk/>
            <pc:sldMk cId="1058560476" sldId="262"/>
            <ac:spMk id="104" creationId="{A828EF48-D614-43DE-AE98-CD3E816C894F}"/>
          </ac:spMkLst>
        </pc:spChg>
        <pc:spChg chg="add del">
          <ac:chgData name="Aparna Sudarshan PARAB" userId="22d2643c-2b8d-4089-b5fe-5339cc017ef0" providerId="ADAL" clId="{675F602F-FA31-4E21-939B-7BABA3D538A4}" dt="2023-03-15T17:11:45.076" v="2093" actId="34122"/>
          <ac:spMkLst>
            <pc:docMk/>
            <pc:sldMk cId="1058560476" sldId="262"/>
            <ac:spMk id="110" creationId="{E95B803E-025D-49BE-A509-452EA9292556}"/>
          </ac:spMkLst>
        </pc:spChg>
        <pc:spChg chg="add del">
          <ac:chgData name="Aparna Sudarshan PARAB" userId="22d2643c-2b8d-4089-b5fe-5339cc017ef0" providerId="ADAL" clId="{675F602F-FA31-4E21-939B-7BABA3D538A4}" dt="2023-03-15T17:14:08.694" v="2167" actId="34122"/>
          <ac:spMkLst>
            <pc:docMk/>
            <pc:sldMk cId="1058560476" sldId="262"/>
            <ac:spMk id="121" creationId="{671718BA-24A3-4ECF-955D-745E370321CE}"/>
          </ac:spMkLst>
        </pc:spChg>
        <pc:grpChg chg="del mod">
          <ac:chgData name="Aparna Sudarshan PARAB" userId="22d2643c-2b8d-4089-b5fe-5339cc017ef0" providerId="ADAL" clId="{675F602F-FA31-4E21-939B-7BABA3D538A4}" dt="2023-03-15T17:10:46.682" v="2072"/>
          <ac:grpSpMkLst>
            <pc:docMk/>
            <pc:sldMk cId="1058560476" sldId="262"/>
            <ac:grpSpMk id="9" creationId="{2FF37517-8A5B-2A70-B83E-58133FDE0A8A}"/>
          </ac:grpSpMkLst>
        </pc:grpChg>
        <pc:grpChg chg="del mod">
          <ac:chgData name="Aparna Sudarshan PARAB" userId="22d2643c-2b8d-4089-b5fe-5339cc017ef0" providerId="ADAL" clId="{675F602F-FA31-4E21-939B-7BABA3D538A4}" dt="2023-03-15T17:10:46.682" v="2072"/>
          <ac:grpSpMkLst>
            <pc:docMk/>
            <pc:sldMk cId="1058560476" sldId="262"/>
            <ac:grpSpMk id="18" creationId="{7BDC94EE-3945-2709-3E63-15E4AF25907E}"/>
          </ac:grpSpMkLst>
        </pc:grpChg>
        <pc:grpChg chg="del mod">
          <ac:chgData name="Aparna Sudarshan PARAB" userId="22d2643c-2b8d-4089-b5fe-5339cc017ef0" providerId="ADAL" clId="{675F602F-FA31-4E21-939B-7BABA3D538A4}" dt="2023-03-15T17:10:47.202" v="2074"/>
          <ac:grpSpMkLst>
            <pc:docMk/>
            <pc:sldMk cId="1058560476" sldId="262"/>
            <ac:grpSpMk id="23" creationId="{77153040-79F5-1639-733D-3B708E26EE78}"/>
          </ac:grpSpMkLst>
        </pc:grpChg>
        <pc:grpChg chg="del mod">
          <ac:chgData name="Aparna Sudarshan PARAB" userId="22d2643c-2b8d-4089-b5fe-5339cc017ef0" providerId="ADAL" clId="{675F602F-FA31-4E21-939B-7BABA3D538A4}" dt="2023-03-15T17:10:49.833" v="2077"/>
          <ac:grpSpMkLst>
            <pc:docMk/>
            <pc:sldMk cId="1058560476" sldId="262"/>
            <ac:grpSpMk id="25" creationId="{4DD029B8-3C12-2DB5-BA3C-6470E920A876}"/>
          </ac:grpSpMkLst>
        </pc:grpChg>
        <pc:grpChg chg="del mod">
          <ac:chgData name="Aparna Sudarshan PARAB" userId="22d2643c-2b8d-4089-b5fe-5339cc017ef0" providerId="ADAL" clId="{675F602F-FA31-4E21-939B-7BABA3D538A4}" dt="2023-03-15T17:10:54.386" v="2080"/>
          <ac:grpSpMkLst>
            <pc:docMk/>
            <pc:sldMk cId="1058560476" sldId="262"/>
            <ac:grpSpMk id="28" creationId="{BA0D79F7-8A84-D3B9-C6CA-99BC6EF92E86}"/>
          </ac:grpSpMkLst>
        </pc:grpChg>
        <pc:grpChg chg="del mod">
          <ac:chgData name="Aparna Sudarshan PARAB" userId="22d2643c-2b8d-4089-b5fe-5339cc017ef0" providerId="ADAL" clId="{675F602F-FA31-4E21-939B-7BABA3D538A4}" dt="2023-03-15T17:10:58.097" v="2083"/>
          <ac:grpSpMkLst>
            <pc:docMk/>
            <pc:sldMk cId="1058560476" sldId="262"/>
            <ac:grpSpMk id="31" creationId="{3629BD43-605F-769C-3762-38587E9D8E99}"/>
          </ac:grpSpMkLst>
        </pc:grpChg>
        <pc:grpChg chg="add del mod">
          <ac:chgData name="Aparna Sudarshan PARAB" userId="22d2643c-2b8d-4089-b5fe-5339cc017ef0" providerId="ADAL" clId="{675F602F-FA31-4E21-939B-7BABA3D538A4}" dt="2023-03-15T17:12:03.207" v="2114"/>
          <ac:grpSpMkLst>
            <pc:docMk/>
            <pc:sldMk cId="1058560476" sldId="262"/>
            <ac:grpSpMk id="34" creationId="{9D9DDA48-F5B8-FA81-7925-F9C7B9900967}"/>
          </ac:grpSpMkLst>
        </pc:grpChg>
        <pc:grpChg chg="add del mod">
          <ac:chgData name="Aparna Sudarshan PARAB" userId="22d2643c-2b8d-4089-b5fe-5339cc017ef0" providerId="ADAL" clId="{675F602F-FA31-4E21-939B-7BABA3D538A4}" dt="2023-03-15T17:11:45.465" v="2095"/>
          <ac:grpSpMkLst>
            <pc:docMk/>
            <pc:sldMk cId="1058560476" sldId="262"/>
            <ac:grpSpMk id="38" creationId="{4592A52E-C71A-0740-375E-3BFE8F0B340E}"/>
          </ac:grpSpMkLst>
        </pc:grpChg>
        <pc:grpChg chg="mod">
          <ac:chgData name="Aparna Sudarshan PARAB" userId="22d2643c-2b8d-4089-b5fe-5339cc017ef0" providerId="ADAL" clId="{675F602F-FA31-4E21-939B-7BABA3D538A4}" dt="2023-03-15T17:11:15.403" v="2091"/>
          <ac:grpSpMkLst>
            <pc:docMk/>
            <pc:sldMk cId="1058560476" sldId="262"/>
            <ac:grpSpMk id="40" creationId="{2289C10F-024E-111C-C0AC-C2FC1B0B81A8}"/>
          </ac:grpSpMkLst>
        </pc:grpChg>
        <pc:grpChg chg="del mod">
          <ac:chgData name="Aparna Sudarshan PARAB" userId="22d2643c-2b8d-4089-b5fe-5339cc017ef0" providerId="ADAL" clId="{675F602F-FA31-4E21-939B-7BABA3D538A4}" dt="2023-03-15T17:12:44.568" v="2138"/>
          <ac:grpSpMkLst>
            <pc:docMk/>
            <pc:sldMk cId="1058560476" sldId="262"/>
            <ac:grpSpMk id="48" creationId="{A1928C65-93A9-0E83-64E6-420AAE91717E}"/>
          </ac:grpSpMkLst>
        </pc:grpChg>
        <pc:grpChg chg="del mod">
          <ac:chgData name="Aparna Sudarshan PARAB" userId="22d2643c-2b8d-4089-b5fe-5339cc017ef0" providerId="ADAL" clId="{675F602F-FA31-4E21-939B-7BABA3D538A4}" dt="2023-03-15T17:12:44.568" v="2138"/>
          <ac:grpSpMkLst>
            <pc:docMk/>
            <pc:sldMk cId="1058560476" sldId="262"/>
            <ac:grpSpMk id="56" creationId="{04CB40AF-9711-2012-9D49-5FA69745AC64}"/>
          </ac:grpSpMkLst>
        </pc:grpChg>
        <pc:grpChg chg="del mod">
          <ac:chgData name="Aparna Sudarshan PARAB" userId="22d2643c-2b8d-4089-b5fe-5339cc017ef0" providerId="ADAL" clId="{675F602F-FA31-4E21-939B-7BABA3D538A4}" dt="2023-03-15T17:12:51.470" v="2144"/>
          <ac:grpSpMkLst>
            <pc:docMk/>
            <pc:sldMk cId="1058560476" sldId="262"/>
            <ac:grpSpMk id="58" creationId="{A3D36B1E-A55A-C7EE-DB04-76231A0AA102}"/>
          </ac:grpSpMkLst>
        </pc:grpChg>
        <pc:grpChg chg="del mod">
          <ac:chgData name="Aparna Sudarshan PARAB" userId="22d2643c-2b8d-4089-b5fe-5339cc017ef0" providerId="ADAL" clId="{675F602F-FA31-4E21-939B-7BABA3D538A4}" dt="2023-03-15T17:12:53.860" v="2146"/>
          <ac:grpSpMkLst>
            <pc:docMk/>
            <pc:sldMk cId="1058560476" sldId="262"/>
            <ac:grpSpMk id="65" creationId="{80605A7D-5CC7-BEBC-60C5-E0C07E9A9CBB}"/>
          </ac:grpSpMkLst>
        </pc:grpChg>
        <pc:grpChg chg="del mod">
          <ac:chgData name="Aparna Sudarshan PARAB" userId="22d2643c-2b8d-4089-b5fe-5339cc017ef0" providerId="ADAL" clId="{675F602F-FA31-4E21-939B-7BABA3D538A4}" dt="2023-03-15T17:13:00.688" v="2149"/>
          <ac:grpSpMkLst>
            <pc:docMk/>
            <pc:sldMk cId="1058560476" sldId="262"/>
            <ac:grpSpMk id="67" creationId="{0A6B4446-49B8-EC15-3794-C901568AFC7A}"/>
          </ac:grpSpMkLst>
        </pc:grpChg>
        <pc:grpChg chg="add del mod">
          <ac:chgData name="Aparna Sudarshan PARAB" userId="22d2643c-2b8d-4089-b5fe-5339cc017ef0" providerId="ADAL" clId="{675F602F-FA31-4E21-939B-7BABA3D538A4}" dt="2023-03-15T17:14:18.897" v="2194"/>
          <ac:grpSpMkLst>
            <pc:docMk/>
            <pc:sldMk cId="1058560476" sldId="262"/>
            <ac:grpSpMk id="70" creationId="{51596470-57D1-8060-89D1-EB16553EAC8D}"/>
          </ac:grpSpMkLst>
        </pc:grpChg>
        <pc:grpChg chg="mod">
          <ac:chgData name="Aparna Sudarshan PARAB" userId="22d2643c-2b8d-4089-b5fe-5339cc017ef0" providerId="ADAL" clId="{675F602F-FA31-4E21-939B-7BABA3D538A4}" dt="2023-03-15T17:13:40.890" v="2164"/>
          <ac:grpSpMkLst>
            <pc:docMk/>
            <pc:sldMk cId="1058560476" sldId="262"/>
            <ac:grpSpMk id="80" creationId="{019D336C-0836-8B3D-738A-DEE0ADC6E7A2}"/>
          </ac:grpSpMkLst>
        </pc:grpChg>
        <pc:graphicFrameChg chg="add del">
          <ac:chgData name="Aparna Sudarshan PARAB" userId="22d2643c-2b8d-4089-b5fe-5339cc017ef0" providerId="ADAL" clId="{675F602F-FA31-4E21-939B-7BABA3D538A4}" dt="2023-03-15T17:28:26.063" v="2794" actId="26606"/>
          <ac:graphicFrameMkLst>
            <pc:docMk/>
            <pc:sldMk cId="1058560476" sldId="262"/>
            <ac:graphicFrameMk id="83" creationId="{B8D795D1-D8D7-BE97-F48C-8E3952C31527}"/>
          </ac:graphicFrameMkLst>
        </pc:graphicFrameChg>
        <pc:graphicFrameChg chg="add mod modGraphic">
          <ac:chgData name="Aparna Sudarshan PARAB" userId="22d2643c-2b8d-4089-b5fe-5339cc017ef0" providerId="ADAL" clId="{675F602F-FA31-4E21-939B-7BABA3D538A4}" dt="2023-03-17T17:30:57.012" v="4715" actId="255"/>
          <ac:graphicFrameMkLst>
            <pc:docMk/>
            <pc:sldMk cId="1058560476" sldId="262"/>
            <ac:graphicFrameMk id="84" creationId="{68EE185B-22A7-1C7B-862D-934B73528719}"/>
          </ac:graphicFrameMkLst>
        </pc:graphicFrameChg>
        <pc:graphicFrameChg chg="add del">
          <ac:chgData name="Aparna Sudarshan PARAB" userId="22d2643c-2b8d-4089-b5fe-5339cc017ef0" providerId="ADAL" clId="{675F602F-FA31-4E21-939B-7BABA3D538A4}" dt="2023-03-15T17:28:55.818" v="2796" actId="26606"/>
          <ac:graphicFrameMkLst>
            <pc:docMk/>
            <pc:sldMk cId="1058560476" sldId="262"/>
            <ac:graphicFrameMk id="85" creationId="{9F4D43A3-BC5E-7CD9-CA5A-7F5037CFA03F}"/>
          </ac:graphicFrameMkLst>
        </pc:graphicFrameChg>
        <pc:graphicFrameChg chg="add del mod modGraphic">
          <ac:chgData name="Aparna Sudarshan PARAB" userId="22d2643c-2b8d-4089-b5fe-5339cc017ef0" providerId="ADAL" clId="{675F602F-FA31-4E21-939B-7BABA3D538A4}" dt="2023-03-15T17:31:15.008" v="2823" actId="26606"/>
          <ac:graphicFrameMkLst>
            <pc:docMk/>
            <pc:sldMk cId="1058560476" sldId="262"/>
            <ac:graphicFrameMk id="87" creationId="{28926F40-B0FC-CEC3-3124-78C76ED1A738}"/>
          </ac:graphicFrameMkLst>
        </pc:graphicFrameChg>
        <pc:inkChg chg="add del mod">
          <ac:chgData name="Aparna Sudarshan PARAB" userId="22d2643c-2b8d-4089-b5fe-5339cc017ef0" providerId="ADAL" clId="{675F602F-FA31-4E21-939B-7BABA3D538A4}" dt="2023-03-15T17:12:00.194" v="2104"/>
          <ac:inkMkLst>
            <pc:docMk/>
            <pc:sldMk cId="1058560476" sldId="262"/>
            <ac:inkMk id="6" creationId="{C39A3651-6508-1BDD-13C6-ECF5B195DA75}"/>
          </ac:inkMkLst>
        </pc:inkChg>
        <pc:inkChg chg="add del mod">
          <ac:chgData name="Aparna Sudarshan PARAB" userId="22d2643c-2b8d-4089-b5fe-5339cc017ef0" providerId="ADAL" clId="{675F602F-FA31-4E21-939B-7BABA3D538A4}" dt="2023-03-15T17:12:00.194" v="2102"/>
          <ac:inkMkLst>
            <pc:docMk/>
            <pc:sldMk cId="1058560476" sldId="262"/>
            <ac:inkMk id="7" creationId="{AC06DF7C-B933-6421-5C0B-7C7D05154CE8}"/>
          </ac:inkMkLst>
        </pc:inkChg>
        <pc:inkChg chg="add del mod">
          <ac:chgData name="Aparna Sudarshan PARAB" userId="22d2643c-2b8d-4089-b5fe-5339cc017ef0" providerId="ADAL" clId="{675F602F-FA31-4E21-939B-7BABA3D538A4}" dt="2023-03-15T17:12:00.183" v="2097"/>
          <ac:inkMkLst>
            <pc:docMk/>
            <pc:sldMk cId="1058560476" sldId="262"/>
            <ac:inkMk id="8" creationId="{15E566B2-9C9A-CA92-8C1A-AB71B9212E63}"/>
          </ac:inkMkLst>
        </pc:inkChg>
        <pc:inkChg chg="add del mod">
          <ac:chgData name="Aparna Sudarshan PARAB" userId="22d2643c-2b8d-4089-b5fe-5339cc017ef0" providerId="ADAL" clId="{675F602F-FA31-4E21-939B-7BABA3D538A4}" dt="2023-03-15T17:12:04.983" v="2118"/>
          <ac:inkMkLst>
            <pc:docMk/>
            <pc:sldMk cId="1058560476" sldId="262"/>
            <ac:inkMk id="10" creationId="{2822E5DF-42AD-C0C6-5EBA-9A5DD7085120}"/>
          </ac:inkMkLst>
        </pc:inkChg>
        <pc:inkChg chg="add del mod">
          <ac:chgData name="Aparna Sudarshan PARAB" userId="22d2643c-2b8d-4089-b5fe-5339cc017ef0" providerId="ADAL" clId="{675F602F-FA31-4E21-939B-7BABA3D538A4}" dt="2023-03-15T17:12:00.194" v="2100"/>
          <ac:inkMkLst>
            <pc:docMk/>
            <pc:sldMk cId="1058560476" sldId="262"/>
            <ac:inkMk id="11" creationId="{EFCF1574-0F78-D672-9493-74871E20268F}"/>
          </ac:inkMkLst>
        </pc:inkChg>
        <pc:inkChg chg="add del mod">
          <ac:chgData name="Aparna Sudarshan PARAB" userId="22d2643c-2b8d-4089-b5fe-5339cc017ef0" providerId="ADAL" clId="{675F602F-FA31-4E21-939B-7BABA3D538A4}" dt="2023-03-15T17:12:00.183" v="2098"/>
          <ac:inkMkLst>
            <pc:docMk/>
            <pc:sldMk cId="1058560476" sldId="262"/>
            <ac:inkMk id="12" creationId="{10A48808-4BAB-0976-26B9-EA8209367273}"/>
          </ac:inkMkLst>
        </pc:inkChg>
        <pc:inkChg chg="add del mod">
          <ac:chgData name="Aparna Sudarshan PARAB" userId="22d2643c-2b8d-4089-b5fe-5339cc017ef0" providerId="ADAL" clId="{675F602F-FA31-4E21-939B-7BABA3D538A4}" dt="2023-03-15T17:12:00.194" v="2099"/>
          <ac:inkMkLst>
            <pc:docMk/>
            <pc:sldMk cId="1058560476" sldId="262"/>
            <ac:inkMk id="13" creationId="{5216A6B7-F6CD-5623-1DE3-69A8DC958FA3}"/>
          </ac:inkMkLst>
        </pc:inkChg>
        <pc:inkChg chg="add del mod">
          <ac:chgData name="Aparna Sudarshan PARAB" userId="22d2643c-2b8d-4089-b5fe-5339cc017ef0" providerId="ADAL" clId="{675F602F-FA31-4E21-939B-7BABA3D538A4}" dt="2023-03-15T17:12:00.194" v="2105"/>
          <ac:inkMkLst>
            <pc:docMk/>
            <pc:sldMk cId="1058560476" sldId="262"/>
            <ac:inkMk id="14" creationId="{58B38956-902B-3F11-FCE7-8315B8BC64EA}"/>
          </ac:inkMkLst>
        </pc:inkChg>
        <pc:inkChg chg="add del mod">
          <ac:chgData name="Aparna Sudarshan PARAB" userId="22d2643c-2b8d-4089-b5fe-5339cc017ef0" providerId="ADAL" clId="{675F602F-FA31-4E21-939B-7BABA3D538A4}" dt="2023-03-15T17:12:01.074" v="2106"/>
          <ac:inkMkLst>
            <pc:docMk/>
            <pc:sldMk cId="1058560476" sldId="262"/>
            <ac:inkMk id="15" creationId="{4F28C5DB-F065-CF4C-D37E-59B60FFB2BBB}"/>
          </ac:inkMkLst>
        </pc:inkChg>
        <pc:inkChg chg="add del mod">
          <ac:chgData name="Aparna Sudarshan PARAB" userId="22d2643c-2b8d-4089-b5fe-5339cc017ef0" providerId="ADAL" clId="{675F602F-FA31-4E21-939B-7BABA3D538A4}" dt="2023-03-15T17:12:00.194" v="2101"/>
          <ac:inkMkLst>
            <pc:docMk/>
            <pc:sldMk cId="1058560476" sldId="262"/>
            <ac:inkMk id="16" creationId="{68D3A9C3-A128-37BD-F2B0-6E40E1FEFE62}"/>
          </ac:inkMkLst>
        </pc:inkChg>
        <pc:inkChg chg="add del mod">
          <ac:chgData name="Aparna Sudarshan PARAB" userId="22d2643c-2b8d-4089-b5fe-5339cc017ef0" providerId="ADAL" clId="{675F602F-FA31-4E21-939B-7BABA3D538A4}" dt="2023-03-15T17:12:00.194" v="2103"/>
          <ac:inkMkLst>
            <pc:docMk/>
            <pc:sldMk cId="1058560476" sldId="262"/>
            <ac:inkMk id="17" creationId="{8A3C0A51-88D5-480F-C400-D2B97F8B2ADD}"/>
          </ac:inkMkLst>
        </pc:inkChg>
        <pc:inkChg chg="add del mod">
          <ac:chgData name="Aparna Sudarshan PARAB" userId="22d2643c-2b8d-4089-b5fe-5339cc017ef0" providerId="ADAL" clId="{675F602F-FA31-4E21-939B-7BABA3D538A4}" dt="2023-03-15T17:12:04.215" v="2117"/>
          <ac:inkMkLst>
            <pc:docMk/>
            <pc:sldMk cId="1058560476" sldId="262"/>
            <ac:inkMk id="19" creationId="{130152BA-A48A-D2D8-91B2-D2F154698807}"/>
          </ac:inkMkLst>
        </pc:inkChg>
        <pc:inkChg chg="add del mod">
          <ac:chgData name="Aparna Sudarshan PARAB" userId="22d2643c-2b8d-4089-b5fe-5339cc017ef0" providerId="ADAL" clId="{675F602F-FA31-4E21-939B-7BABA3D538A4}" dt="2023-03-15T17:12:01.738" v="2107"/>
          <ac:inkMkLst>
            <pc:docMk/>
            <pc:sldMk cId="1058560476" sldId="262"/>
            <ac:inkMk id="20" creationId="{9BD60B57-806A-1173-9E51-C7D219F269DA}"/>
          </ac:inkMkLst>
        </pc:inkChg>
        <pc:inkChg chg="add del mod">
          <ac:chgData name="Aparna Sudarshan PARAB" userId="22d2643c-2b8d-4089-b5fe-5339cc017ef0" providerId="ADAL" clId="{675F602F-FA31-4E21-939B-7BABA3D538A4}" dt="2023-03-15T17:12:06.016" v="2119"/>
          <ac:inkMkLst>
            <pc:docMk/>
            <pc:sldMk cId="1058560476" sldId="262"/>
            <ac:inkMk id="21" creationId="{3C4CB563-6D55-37B9-CD66-878FA9C139BC}"/>
          </ac:inkMkLst>
        </pc:inkChg>
        <pc:inkChg chg="add del mod">
          <ac:chgData name="Aparna Sudarshan PARAB" userId="22d2643c-2b8d-4089-b5fe-5339cc017ef0" providerId="ADAL" clId="{675F602F-FA31-4E21-939B-7BABA3D538A4}" dt="2023-03-15T17:12:01.738" v="2110"/>
          <ac:inkMkLst>
            <pc:docMk/>
            <pc:sldMk cId="1058560476" sldId="262"/>
            <ac:inkMk id="22" creationId="{656BDD49-5C38-F94E-DAC9-66812AE880CD}"/>
          </ac:inkMkLst>
        </pc:inkChg>
        <pc:inkChg chg="add del mod">
          <ac:chgData name="Aparna Sudarshan PARAB" userId="22d2643c-2b8d-4089-b5fe-5339cc017ef0" providerId="ADAL" clId="{675F602F-FA31-4E21-939B-7BABA3D538A4}" dt="2023-03-15T17:12:01.738" v="2111"/>
          <ac:inkMkLst>
            <pc:docMk/>
            <pc:sldMk cId="1058560476" sldId="262"/>
            <ac:inkMk id="24" creationId="{4A9CCB9F-82BE-7CA1-AC4B-51DB8C805FB0}"/>
          </ac:inkMkLst>
        </pc:inkChg>
        <pc:inkChg chg="add del mod">
          <ac:chgData name="Aparna Sudarshan PARAB" userId="22d2643c-2b8d-4089-b5fe-5339cc017ef0" providerId="ADAL" clId="{675F602F-FA31-4E21-939B-7BABA3D538A4}" dt="2023-03-15T17:12:01.738" v="2109"/>
          <ac:inkMkLst>
            <pc:docMk/>
            <pc:sldMk cId="1058560476" sldId="262"/>
            <ac:inkMk id="26" creationId="{6B8D6FFC-7B19-3448-7C6C-ADEB8AD42561}"/>
          </ac:inkMkLst>
        </pc:inkChg>
        <pc:inkChg chg="add del mod">
          <ac:chgData name="Aparna Sudarshan PARAB" userId="22d2643c-2b8d-4089-b5fe-5339cc017ef0" providerId="ADAL" clId="{675F602F-FA31-4E21-939B-7BABA3D538A4}" dt="2023-03-15T17:12:01.738" v="2108"/>
          <ac:inkMkLst>
            <pc:docMk/>
            <pc:sldMk cId="1058560476" sldId="262"/>
            <ac:inkMk id="27" creationId="{E3569ED6-FDC1-7CB6-0168-DC3412C620DE}"/>
          </ac:inkMkLst>
        </pc:inkChg>
        <pc:inkChg chg="add del mod">
          <ac:chgData name="Aparna Sudarshan PARAB" userId="22d2643c-2b8d-4089-b5fe-5339cc017ef0" providerId="ADAL" clId="{675F602F-FA31-4E21-939B-7BABA3D538A4}" dt="2023-03-15T17:12:03.207" v="2115"/>
          <ac:inkMkLst>
            <pc:docMk/>
            <pc:sldMk cId="1058560476" sldId="262"/>
            <ac:inkMk id="29" creationId="{80F8DBB9-F981-BCE8-5B71-413D5A89C67B}"/>
          </ac:inkMkLst>
        </pc:inkChg>
        <pc:inkChg chg="add del mod topLvl">
          <ac:chgData name="Aparna Sudarshan PARAB" userId="22d2643c-2b8d-4089-b5fe-5339cc017ef0" providerId="ADAL" clId="{675F602F-FA31-4E21-939B-7BABA3D538A4}" dt="2023-03-15T17:12:03.207" v="2116"/>
          <ac:inkMkLst>
            <pc:docMk/>
            <pc:sldMk cId="1058560476" sldId="262"/>
            <ac:inkMk id="30" creationId="{B15E9136-7DF5-2EF2-6A2B-238252D3B4E2}"/>
          </ac:inkMkLst>
        </pc:inkChg>
        <pc:inkChg chg="add del mod topLvl">
          <ac:chgData name="Aparna Sudarshan PARAB" userId="22d2643c-2b8d-4089-b5fe-5339cc017ef0" providerId="ADAL" clId="{675F602F-FA31-4E21-939B-7BABA3D538A4}" dt="2023-03-15T17:12:03.207" v="2114"/>
          <ac:inkMkLst>
            <pc:docMk/>
            <pc:sldMk cId="1058560476" sldId="262"/>
            <ac:inkMk id="32" creationId="{78ADA46B-4F9B-05E4-1BEE-55D5695C456F}"/>
          </ac:inkMkLst>
        </pc:inkChg>
        <pc:inkChg chg="add del mod">
          <ac:chgData name="Aparna Sudarshan PARAB" userId="22d2643c-2b8d-4089-b5fe-5339cc017ef0" providerId="ADAL" clId="{675F602F-FA31-4E21-939B-7BABA3D538A4}" dt="2023-03-15T17:12:03.207" v="2113"/>
          <ac:inkMkLst>
            <pc:docMk/>
            <pc:sldMk cId="1058560476" sldId="262"/>
            <ac:inkMk id="33" creationId="{F94380B1-43F4-42AB-7BB9-1E99E2FAF454}"/>
          </ac:inkMkLst>
        </pc:inkChg>
        <pc:inkChg chg="add del mod">
          <ac:chgData name="Aparna Sudarshan PARAB" userId="22d2643c-2b8d-4089-b5fe-5339cc017ef0" providerId="ADAL" clId="{675F602F-FA31-4E21-939B-7BABA3D538A4}" dt="2023-03-15T17:12:03.207" v="2112"/>
          <ac:inkMkLst>
            <pc:docMk/>
            <pc:sldMk cId="1058560476" sldId="262"/>
            <ac:inkMk id="35" creationId="{9CECC315-02FA-A63E-6D2E-02DBCC1BE2F9}"/>
          </ac:inkMkLst>
        </pc:inkChg>
        <pc:inkChg chg="add del mod">
          <ac:chgData name="Aparna Sudarshan PARAB" userId="22d2643c-2b8d-4089-b5fe-5339cc017ef0" providerId="ADAL" clId="{675F602F-FA31-4E21-939B-7BABA3D538A4}" dt="2023-03-15T17:11:45.785" v="2096" actId="9405"/>
          <ac:inkMkLst>
            <pc:docMk/>
            <pc:sldMk cId="1058560476" sldId="262"/>
            <ac:inkMk id="36" creationId="{71F6480A-79B8-3A93-F878-5331B2798B6E}"/>
          </ac:inkMkLst>
        </pc:inkChg>
        <pc:inkChg chg="add del mod">
          <ac:chgData name="Aparna Sudarshan PARAB" userId="22d2643c-2b8d-4089-b5fe-5339cc017ef0" providerId="ADAL" clId="{675F602F-FA31-4E21-939B-7BABA3D538A4}" dt="2023-03-15T17:11:45.465" v="2095"/>
          <ac:inkMkLst>
            <pc:docMk/>
            <pc:sldMk cId="1058560476" sldId="262"/>
            <ac:inkMk id="37" creationId="{3DFCAE59-6399-B742-0508-FF8500D822DB}"/>
          </ac:inkMkLst>
        </pc:inkChg>
        <pc:inkChg chg="add del mod">
          <ac:chgData name="Aparna Sudarshan PARAB" userId="22d2643c-2b8d-4089-b5fe-5339cc017ef0" providerId="ADAL" clId="{675F602F-FA31-4E21-939B-7BABA3D538A4}" dt="2023-03-15T17:11:15.403" v="2091"/>
          <ac:inkMkLst>
            <pc:docMk/>
            <pc:sldMk cId="1058560476" sldId="262"/>
            <ac:inkMk id="39" creationId="{CEF44782-6C71-E560-BF3A-8B1B7AE8B100}"/>
          </ac:inkMkLst>
        </pc:inkChg>
        <pc:inkChg chg="add del">
          <ac:chgData name="Aparna Sudarshan PARAB" userId="22d2643c-2b8d-4089-b5fe-5339cc017ef0" providerId="ADAL" clId="{675F602F-FA31-4E21-939B-7BABA3D538A4}" dt="2023-03-15T17:12:17.641" v="2121"/>
          <ac:inkMkLst>
            <pc:docMk/>
            <pc:sldMk cId="1058560476" sldId="262"/>
            <ac:inkMk id="41" creationId="{AD0401DD-445F-0465-FF1E-DCA106C0A685}"/>
          </ac:inkMkLst>
        </pc:inkChg>
        <pc:inkChg chg="add del mod topLvl">
          <ac:chgData name="Aparna Sudarshan PARAB" userId="22d2643c-2b8d-4089-b5fe-5339cc017ef0" providerId="ADAL" clId="{675F602F-FA31-4E21-939B-7BABA3D538A4}" dt="2023-03-15T17:14:18.889" v="2187"/>
          <ac:inkMkLst>
            <pc:docMk/>
            <pc:sldMk cId="1058560476" sldId="262"/>
            <ac:inkMk id="42" creationId="{7EA5034E-920D-62B9-9127-590D07E0DAA5}"/>
          </ac:inkMkLst>
        </pc:inkChg>
        <pc:inkChg chg="add del mod topLvl">
          <ac:chgData name="Aparna Sudarshan PARAB" userId="22d2643c-2b8d-4089-b5fe-5339cc017ef0" providerId="ADAL" clId="{675F602F-FA31-4E21-939B-7BABA3D538A4}" dt="2023-03-15T17:14:18.889" v="2181"/>
          <ac:inkMkLst>
            <pc:docMk/>
            <pc:sldMk cId="1058560476" sldId="262"/>
            <ac:inkMk id="43" creationId="{92501687-DCD8-D98D-874E-85ADEC19F551}"/>
          </ac:inkMkLst>
        </pc:inkChg>
        <pc:inkChg chg="add del mod">
          <ac:chgData name="Aparna Sudarshan PARAB" userId="22d2643c-2b8d-4089-b5fe-5339cc017ef0" providerId="ADAL" clId="{675F602F-FA31-4E21-939B-7BABA3D538A4}" dt="2023-03-15T17:14:18.889" v="2183"/>
          <ac:inkMkLst>
            <pc:docMk/>
            <pc:sldMk cId="1058560476" sldId="262"/>
            <ac:inkMk id="44" creationId="{7D8F2B93-6BED-ED76-A266-41917B000ED2}"/>
          </ac:inkMkLst>
        </pc:inkChg>
        <pc:inkChg chg="add del mod">
          <ac:chgData name="Aparna Sudarshan PARAB" userId="22d2643c-2b8d-4089-b5fe-5339cc017ef0" providerId="ADAL" clId="{675F602F-FA31-4E21-939B-7BABA3D538A4}" dt="2023-03-15T17:14:18.889" v="2189"/>
          <ac:inkMkLst>
            <pc:docMk/>
            <pc:sldMk cId="1058560476" sldId="262"/>
            <ac:inkMk id="45" creationId="{D2EAAC38-C693-C52C-166A-3FC5BCDCB179}"/>
          </ac:inkMkLst>
        </pc:inkChg>
        <pc:inkChg chg="add del mod">
          <ac:chgData name="Aparna Sudarshan PARAB" userId="22d2643c-2b8d-4089-b5fe-5339cc017ef0" providerId="ADAL" clId="{675F602F-FA31-4E21-939B-7BABA3D538A4}" dt="2023-03-15T17:14:18.889" v="2174"/>
          <ac:inkMkLst>
            <pc:docMk/>
            <pc:sldMk cId="1058560476" sldId="262"/>
            <ac:inkMk id="46" creationId="{7F46730D-52CB-7BFB-055C-322A9FED98B9}"/>
          </ac:inkMkLst>
        </pc:inkChg>
        <pc:inkChg chg="add del mod">
          <ac:chgData name="Aparna Sudarshan PARAB" userId="22d2643c-2b8d-4089-b5fe-5339cc017ef0" providerId="ADAL" clId="{675F602F-FA31-4E21-939B-7BABA3D538A4}" dt="2023-03-15T17:14:18.897" v="2194"/>
          <ac:inkMkLst>
            <pc:docMk/>
            <pc:sldMk cId="1058560476" sldId="262"/>
            <ac:inkMk id="47" creationId="{CA3878D6-D2FB-565B-213F-06407D401B91}"/>
          </ac:inkMkLst>
        </pc:inkChg>
        <pc:inkChg chg="add del mod">
          <ac:chgData name="Aparna Sudarshan PARAB" userId="22d2643c-2b8d-4089-b5fe-5339cc017ef0" providerId="ADAL" clId="{675F602F-FA31-4E21-939B-7BABA3D538A4}" dt="2023-03-15T17:14:18.889" v="2184"/>
          <ac:inkMkLst>
            <pc:docMk/>
            <pc:sldMk cId="1058560476" sldId="262"/>
            <ac:inkMk id="49" creationId="{5833AFEA-B500-C4A8-B56A-207ECE6EFF6E}"/>
          </ac:inkMkLst>
        </pc:inkChg>
        <pc:inkChg chg="add del mod">
          <ac:chgData name="Aparna Sudarshan PARAB" userId="22d2643c-2b8d-4089-b5fe-5339cc017ef0" providerId="ADAL" clId="{675F602F-FA31-4E21-939B-7BABA3D538A4}" dt="2023-03-15T17:14:18.889" v="2173"/>
          <ac:inkMkLst>
            <pc:docMk/>
            <pc:sldMk cId="1058560476" sldId="262"/>
            <ac:inkMk id="50" creationId="{4789D474-5898-7121-F380-F685E1D44A38}"/>
          </ac:inkMkLst>
        </pc:inkChg>
        <pc:inkChg chg="add del mod">
          <ac:chgData name="Aparna Sudarshan PARAB" userId="22d2643c-2b8d-4089-b5fe-5339cc017ef0" providerId="ADAL" clId="{675F602F-FA31-4E21-939B-7BABA3D538A4}" dt="2023-03-15T17:14:18.889" v="2188"/>
          <ac:inkMkLst>
            <pc:docMk/>
            <pc:sldMk cId="1058560476" sldId="262"/>
            <ac:inkMk id="51" creationId="{BC1D1209-2785-C57A-DA47-3E818674AB9F}"/>
          </ac:inkMkLst>
        </pc:inkChg>
        <pc:inkChg chg="add del mod">
          <ac:chgData name="Aparna Sudarshan PARAB" userId="22d2643c-2b8d-4089-b5fe-5339cc017ef0" providerId="ADAL" clId="{675F602F-FA31-4E21-939B-7BABA3D538A4}" dt="2023-03-15T17:14:18.889" v="2179"/>
          <ac:inkMkLst>
            <pc:docMk/>
            <pc:sldMk cId="1058560476" sldId="262"/>
            <ac:inkMk id="52" creationId="{0D65A178-285E-2418-FB2B-B1A22A996BEB}"/>
          </ac:inkMkLst>
        </pc:inkChg>
        <pc:inkChg chg="add del mod">
          <ac:chgData name="Aparna Sudarshan PARAB" userId="22d2643c-2b8d-4089-b5fe-5339cc017ef0" providerId="ADAL" clId="{675F602F-FA31-4E21-939B-7BABA3D538A4}" dt="2023-03-15T17:14:18.897" v="2195"/>
          <ac:inkMkLst>
            <pc:docMk/>
            <pc:sldMk cId="1058560476" sldId="262"/>
            <ac:inkMk id="53" creationId="{24F42E85-B710-7E85-32CB-7388C3056B19}"/>
          </ac:inkMkLst>
        </pc:inkChg>
        <pc:inkChg chg="add del mod">
          <ac:chgData name="Aparna Sudarshan PARAB" userId="22d2643c-2b8d-4089-b5fe-5339cc017ef0" providerId="ADAL" clId="{675F602F-FA31-4E21-939B-7BABA3D538A4}" dt="2023-03-15T17:14:18.889" v="2180"/>
          <ac:inkMkLst>
            <pc:docMk/>
            <pc:sldMk cId="1058560476" sldId="262"/>
            <ac:inkMk id="54" creationId="{2293FF3F-AE2D-0D61-037D-BA659EA259F9}"/>
          </ac:inkMkLst>
        </pc:inkChg>
        <pc:inkChg chg="add del mod">
          <ac:chgData name="Aparna Sudarshan PARAB" userId="22d2643c-2b8d-4089-b5fe-5339cc017ef0" providerId="ADAL" clId="{675F602F-FA31-4E21-939B-7BABA3D538A4}" dt="2023-03-15T17:14:18.889" v="2186"/>
          <ac:inkMkLst>
            <pc:docMk/>
            <pc:sldMk cId="1058560476" sldId="262"/>
            <ac:inkMk id="55" creationId="{8CE89637-614F-10F2-8653-25062E9D1361}"/>
          </ac:inkMkLst>
        </pc:inkChg>
        <pc:inkChg chg="add del mod">
          <ac:chgData name="Aparna Sudarshan PARAB" userId="22d2643c-2b8d-4089-b5fe-5339cc017ef0" providerId="ADAL" clId="{675F602F-FA31-4E21-939B-7BABA3D538A4}" dt="2023-03-15T17:14:18.889" v="2172"/>
          <ac:inkMkLst>
            <pc:docMk/>
            <pc:sldMk cId="1058560476" sldId="262"/>
            <ac:inkMk id="57" creationId="{A00D0D30-BAE9-ACC0-258E-DE407F8F273A}"/>
          </ac:inkMkLst>
        </pc:inkChg>
        <pc:inkChg chg="add del mod">
          <ac:chgData name="Aparna Sudarshan PARAB" userId="22d2643c-2b8d-4089-b5fe-5339cc017ef0" providerId="ADAL" clId="{675F602F-FA31-4E21-939B-7BABA3D538A4}" dt="2023-03-15T17:14:18.889" v="2190"/>
          <ac:inkMkLst>
            <pc:docMk/>
            <pc:sldMk cId="1058560476" sldId="262"/>
            <ac:inkMk id="59" creationId="{642B2E1B-1EA6-8286-B6C9-9E1F884DD618}"/>
          </ac:inkMkLst>
        </pc:inkChg>
        <pc:inkChg chg="add del mod">
          <ac:chgData name="Aparna Sudarshan PARAB" userId="22d2643c-2b8d-4089-b5fe-5339cc017ef0" providerId="ADAL" clId="{675F602F-FA31-4E21-939B-7BABA3D538A4}" dt="2023-03-15T17:14:18.889" v="2175"/>
          <ac:inkMkLst>
            <pc:docMk/>
            <pc:sldMk cId="1058560476" sldId="262"/>
            <ac:inkMk id="60" creationId="{AB9C22CA-8C8A-91A7-F13E-15258457614E}"/>
          </ac:inkMkLst>
        </pc:inkChg>
        <pc:inkChg chg="add del mod">
          <ac:chgData name="Aparna Sudarshan PARAB" userId="22d2643c-2b8d-4089-b5fe-5339cc017ef0" providerId="ADAL" clId="{675F602F-FA31-4E21-939B-7BABA3D538A4}" dt="2023-03-15T17:14:18.889" v="2191"/>
          <ac:inkMkLst>
            <pc:docMk/>
            <pc:sldMk cId="1058560476" sldId="262"/>
            <ac:inkMk id="61" creationId="{B9746FCA-3A88-A70D-902B-B876E7B7D30B}"/>
          </ac:inkMkLst>
        </pc:inkChg>
        <pc:inkChg chg="add del mod">
          <ac:chgData name="Aparna Sudarshan PARAB" userId="22d2643c-2b8d-4089-b5fe-5339cc017ef0" providerId="ADAL" clId="{675F602F-FA31-4E21-939B-7BABA3D538A4}" dt="2023-03-15T17:14:18.889" v="2176"/>
          <ac:inkMkLst>
            <pc:docMk/>
            <pc:sldMk cId="1058560476" sldId="262"/>
            <ac:inkMk id="62" creationId="{E6B1C211-CD7D-4601-D6F4-7BC9509E1B60}"/>
          </ac:inkMkLst>
        </pc:inkChg>
        <pc:inkChg chg="add del mod">
          <ac:chgData name="Aparna Sudarshan PARAB" userId="22d2643c-2b8d-4089-b5fe-5339cc017ef0" providerId="ADAL" clId="{675F602F-FA31-4E21-939B-7BABA3D538A4}" dt="2023-03-15T17:14:18.889" v="2185"/>
          <ac:inkMkLst>
            <pc:docMk/>
            <pc:sldMk cId="1058560476" sldId="262"/>
            <ac:inkMk id="63" creationId="{7C4F00BF-B59D-4433-D314-84332D935FC3}"/>
          </ac:inkMkLst>
        </pc:inkChg>
        <pc:inkChg chg="add del mod">
          <ac:chgData name="Aparna Sudarshan PARAB" userId="22d2643c-2b8d-4089-b5fe-5339cc017ef0" providerId="ADAL" clId="{675F602F-FA31-4E21-939B-7BABA3D538A4}" dt="2023-03-15T17:14:18.897" v="2192"/>
          <ac:inkMkLst>
            <pc:docMk/>
            <pc:sldMk cId="1058560476" sldId="262"/>
            <ac:inkMk id="66" creationId="{BF0146C3-E3BB-4906-85BA-BE0284FAD7CA}"/>
          </ac:inkMkLst>
        </pc:inkChg>
        <pc:inkChg chg="add del mod">
          <ac:chgData name="Aparna Sudarshan PARAB" userId="22d2643c-2b8d-4089-b5fe-5339cc017ef0" providerId="ADAL" clId="{675F602F-FA31-4E21-939B-7BABA3D538A4}" dt="2023-03-15T17:14:18.889" v="2178"/>
          <ac:inkMkLst>
            <pc:docMk/>
            <pc:sldMk cId="1058560476" sldId="262"/>
            <ac:inkMk id="68" creationId="{C7B872E5-D4E1-66B0-3AC9-328D8F3DDD03}"/>
          </ac:inkMkLst>
        </pc:inkChg>
        <pc:inkChg chg="add del">
          <ac:chgData name="Aparna Sudarshan PARAB" userId="22d2643c-2b8d-4089-b5fe-5339cc017ef0" providerId="ADAL" clId="{675F602F-FA31-4E21-939B-7BABA3D538A4}" dt="2023-03-15T17:13:02.649" v="2150"/>
          <ac:inkMkLst>
            <pc:docMk/>
            <pc:sldMk cId="1058560476" sldId="262"/>
            <ac:inkMk id="69" creationId="{98A5D87F-6E1E-9815-A9E0-80D78E8383D6}"/>
          </ac:inkMkLst>
        </pc:inkChg>
        <pc:inkChg chg="add del mod">
          <ac:chgData name="Aparna Sudarshan PARAB" userId="22d2643c-2b8d-4089-b5fe-5339cc017ef0" providerId="ADAL" clId="{675F602F-FA31-4E21-939B-7BABA3D538A4}" dt="2023-03-15T17:14:18.889" v="2182"/>
          <ac:inkMkLst>
            <pc:docMk/>
            <pc:sldMk cId="1058560476" sldId="262"/>
            <ac:inkMk id="71" creationId="{6F6CF188-2798-C587-73BC-0C4F810A08A8}"/>
          </ac:inkMkLst>
        </pc:inkChg>
        <pc:inkChg chg="add del mod">
          <ac:chgData name="Aparna Sudarshan PARAB" userId="22d2643c-2b8d-4089-b5fe-5339cc017ef0" providerId="ADAL" clId="{675F602F-FA31-4E21-939B-7BABA3D538A4}" dt="2023-03-15T17:14:18.897" v="2193"/>
          <ac:inkMkLst>
            <pc:docMk/>
            <pc:sldMk cId="1058560476" sldId="262"/>
            <ac:inkMk id="72" creationId="{0B770140-3BFC-4F77-82B7-498660A90D83}"/>
          </ac:inkMkLst>
        </pc:inkChg>
        <pc:inkChg chg="add del mod">
          <ac:chgData name="Aparna Sudarshan PARAB" userId="22d2643c-2b8d-4089-b5fe-5339cc017ef0" providerId="ADAL" clId="{675F602F-FA31-4E21-939B-7BABA3D538A4}" dt="2023-03-15T17:14:18.889" v="2177"/>
          <ac:inkMkLst>
            <pc:docMk/>
            <pc:sldMk cId="1058560476" sldId="262"/>
            <ac:inkMk id="73" creationId="{846225C5-0F45-6A07-71D1-03A92363BE89}"/>
          </ac:inkMkLst>
        </pc:inkChg>
        <pc:inkChg chg="add del mod">
          <ac:chgData name="Aparna Sudarshan PARAB" userId="22d2643c-2b8d-4089-b5fe-5339cc017ef0" providerId="ADAL" clId="{675F602F-FA31-4E21-939B-7BABA3D538A4}" dt="2023-03-15T17:14:11.732" v="2171" actId="9405"/>
          <ac:inkMkLst>
            <pc:docMk/>
            <pc:sldMk cId="1058560476" sldId="262"/>
            <ac:inkMk id="74" creationId="{33DC8B4A-51EE-BA91-BF74-5C9BE9EE434B}"/>
          </ac:inkMkLst>
        </pc:inkChg>
        <pc:inkChg chg="add del mod">
          <ac:chgData name="Aparna Sudarshan PARAB" userId="22d2643c-2b8d-4089-b5fe-5339cc017ef0" providerId="ADAL" clId="{675F602F-FA31-4E21-939B-7BABA3D538A4}" dt="2023-03-15T17:14:11.128" v="2170" actId="9405"/>
          <ac:inkMkLst>
            <pc:docMk/>
            <pc:sldMk cId="1058560476" sldId="262"/>
            <ac:inkMk id="75" creationId="{1342D2C2-8A92-87B9-CA85-EA7D3B3B84B4}"/>
          </ac:inkMkLst>
        </pc:inkChg>
        <pc:inkChg chg="add del mod">
          <ac:chgData name="Aparna Sudarshan PARAB" userId="22d2643c-2b8d-4089-b5fe-5339cc017ef0" providerId="ADAL" clId="{675F602F-FA31-4E21-939B-7BABA3D538A4}" dt="2023-03-15T17:14:10.481" v="2169" actId="9405"/>
          <ac:inkMkLst>
            <pc:docMk/>
            <pc:sldMk cId="1058560476" sldId="262"/>
            <ac:inkMk id="76" creationId="{1AA1E325-7B87-A6AF-594C-2EDD2BE6467F}"/>
          </ac:inkMkLst>
        </pc:inkChg>
        <pc:inkChg chg="add del mod">
          <ac:chgData name="Aparna Sudarshan PARAB" userId="22d2643c-2b8d-4089-b5fe-5339cc017ef0" providerId="ADAL" clId="{675F602F-FA31-4E21-939B-7BABA3D538A4}" dt="2023-03-15T17:14:09.829" v="2168" actId="9405"/>
          <ac:inkMkLst>
            <pc:docMk/>
            <pc:sldMk cId="1058560476" sldId="262"/>
            <ac:inkMk id="77" creationId="{ED981B3A-3593-6AEB-F909-BC6B86982658}"/>
          </ac:inkMkLst>
        </pc:inkChg>
        <pc:inkChg chg="add del mod">
          <ac:chgData name="Aparna Sudarshan PARAB" userId="22d2643c-2b8d-4089-b5fe-5339cc017ef0" providerId="ADAL" clId="{675F602F-FA31-4E21-939B-7BABA3D538A4}" dt="2023-03-15T17:13:48.568" v="2165" actId="9405"/>
          <ac:inkMkLst>
            <pc:docMk/>
            <pc:sldMk cId="1058560476" sldId="262"/>
            <ac:inkMk id="78" creationId="{57E218B2-E0B8-9580-B9CF-8BB254D0CE26}"/>
          </ac:inkMkLst>
        </pc:inkChg>
        <pc:inkChg chg="add del mod">
          <ac:chgData name="Aparna Sudarshan PARAB" userId="22d2643c-2b8d-4089-b5fe-5339cc017ef0" providerId="ADAL" clId="{675F602F-FA31-4E21-939B-7BABA3D538A4}" dt="2023-03-15T17:13:40.890" v="2164"/>
          <ac:inkMkLst>
            <pc:docMk/>
            <pc:sldMk cId="1058560476" sldId="262"/>
            <ac:inkMk id="79" creationId="{28C48FE8-B276-FB01-A90E-B5037E203F80}"/>
          </ac:inkMkLst>
        </pc:inkChg>
      </pc:sldChg>
      <pc:sldChg chg="addSp delSp modSp mod">
        <pc:chgData name="Aparna Sudarshan PARAB" userId="22d2643c-2b8d-4089-b5fe-5339cc017ef0" providerId="ADAL" clId="{675F602F-FA31-4E21-939B-7BABA3D538A4}" dt="2023-03-18T08:06:34.736" v="5471" actId="688"/>
        <pc:sldMkLst>
          <pc:docMk/>
          <pc:sldMk cId="2316734043" sldId="263"/>
        </pc:sldMkLst>
        <pc:spChg chg="add mod">
          <ac:chgData name="Aparna Sudarshan PARAB" userId="22d2643c-2b8d-4089-b5fe-5339cc017ef0" providerId="ADAL" clId="{675F602F-FA31-4E21-939B-7BABA3D538A4}" dt="2023-03-18T07:39:29.693" v="5463" actId="208"/>
          <ac:spMkLst>
            <pc:docMk/>
            <pc:sldMk cId="2316734043" sldId="263"/>
            <ac:spMk id="3" creationId="{D4914D20-7A90-68EC-45C4-BFF3FC822AE4}"/>
          </ac:spMkLst>
        </pc:spChg>
        <pc:spChg chg="mod ord">
          <ac:chgData name="Aparna Sudarshan PARAB" userId="22d2643c-2b8d-4089-b5fe-5339cc017ef0" providerId="ADAL" clId="{675F602F-FA31-4E21-939B-7BABA3D538A4}" dt="2023-03-18T07:32:43.814" v="5175" actId="167"/>
          <ac:spMkLst>
            <pc:docMk/>
            <pc:sldMk cId="2316734043" sldId="263"/>
            <ac:spMk id="5" creationId="{7C549C8D-D559-ABC4-6B28-0A474DF662D1}"/>
          </ac:spMkLst>
        </pc:spChg>
        <pc:spChg chg="add mod">
          <ac:chgData name="Aparna Sudarshan PARAB" userId="22d2643c-2b8d-4089-b5fe-5339cc017ef0" providerId="ADAL" clId="{675F602F-FA31-4E21-939B-7BABA3D538A4}" dt="2023-03-18T08:06:13.646" v="5467" actId="13822"/>
          <ac:spMkLst>
            <pc:docMk/>
            <pc:sldMk cId="2316734043" sldId="263"/>
            <ac:spMk id="8" creationId="{211F2A1C-9362-2C39-4496-22150DB150B4}"/>
          </ac:spMkLst>
        </pc:spChg>
        <pc:spChg chg="add mod">
          <ac:chgData name="Aparna Sudarshan PARAB" userId="22d2643c-2b8d-4089-b5fe-5339cc017ef0" providerId="ADAL" clId="{675F602F-FA31-4E21-939B-7BABA3D538A4}" dt="2023-03-18T08:06:34.736" v="5471" actId="688"/>
          <ac:spMkLst>
            <pc:docMk/>
            <pc:sldMk cId="2316734043" sldId="263"/>
            <ac:spMk id="9" creationId="{905F9437-2C9C-9C45-23EC-359DB98DE1E9}"/>
          </ac:spMkLst>
        </pc:spChg>
        <pc:picChg chg="del mod">
          <ac:chgData name="Aparna Sudarshan PARAB" userId="22d2643c-2b8d-4089-b5fe-5339cc017ef0" providerId="ADAL" clId="{675F602F-FA31-4E21-939B-7BABA3D538A4}" dt="2023-03-18T07:33:24.827" v="5181" actId="478"/>
          <ac:picMkLst>
            <pc:docMk/>
            <pc:sldMk cId="2316734043" sldId="263"/>
            <ac:picMk id="6" creationId="{1EB491C0-40FF-7447-55CF-528CBB8A3E35}"/>
          </ac:picMkLst>
        </pc:picChg>
        <pc:picChg chg="add mod modCrop">
          <ac:chgData name="Aparna Sudarshan PARAB" userId="22d2643c-2b8d-4089-b5fe-5339cc017ef0" providerId="ADAL" clId="{675F602F-FA31-4E21-939B-7BABA3D538A4}" dt="2023-03-18T07:34:08.426" v="5185" actId="208"/>
          <ac:picMkLst>
            <pc:docMk/>
            <pc:sldMk cId="2316734043" sldId="263"/>
            <ac:picMk id="7" creationId="{7904705E-5642-8779-51C2-67C6EA2BEE80}"/>
          </ac:picMkLst>
        </pc:picChg>
        <pc:picChg chg="add mod ord">
          <ac:chgData name="Aparna Sudarshan PARAB" userId="22d2643c-2b8d-4089-b5fe-5339cc017ef0" providerId="ADAL" clId="{675F602F-FA31-4E21-939B-7BABA3D538A4}" dt="2023-03-18T07:33:18.956" v="5180"/>
          <ac:picMkLst>
            <pc:docMk/>
            <pc:sldMk cId="2316734043" sldId="263"/>
            <ac:picMk id="11" creationId="{ACE5D24C-2A87-F899-32AE-1451E65D067D}"/>
          </ac:picMkLst>
        </pc:picChg>
        <pc:picChg chg="add mod">
          <ac:chgData name="Aparna Sudarshan PARAB" userId="22d2643c-2b8d-4089-b5fe-5339cc017ef0" providerId="ADAL" clId="{675F602F-FA31-4E21-939B-7BABA3D538A4}" dt="2023-03-18T07:31:25.796" v="5158" actId="1076"/>
          <ac:picMkLst>
            <pc:docMk/>
            <pc:sldMk cId="2316734043" sldId="263"/>
            <ac:picMk id="1026" creationId="{269C9783-671D-1CBB-2EDD-F9C84FE4B4F9}"/>
          </ac:picMkLst>
        </pc:picChg>
        <pc:picChg chg="add mod">
          <ac:chgData name="Aparna Sudarshan PARAB" userId="22d2643c-2b8d-4089-b5fe-5339cc017ef0" providerId="ADAL" clId="{675F602F-FA31-4E21-939B-7BABA3D538A4}" dt="2023-03-18T07:37:48.168" v="5445" actId="1076"/>
          <ac:picMkLst>
            <pc:docMk/>
            <pc:sldMk cId="2316734043" sldId="263"/>
            <ac:picMk id="1028" creationId="{AB63DE90-CE6B-CFCB-76C7-ADF15D2DBA14}"/>
          </ac:picMkLst>
        </pc:picChg>
      </pc:sldChg>
      <pc:sldChg chg="addSp delSp modSp mod">
        <pc:chgData name="Aparna Sudarshan PARAB" userId="22d2643c-2b8d-4089-b5fe-5339cc017ef0" providerId="ADAL" clId="{675F602F-FA31-4E21-939B-7BABA3D538A4}" dt="2023-03-17T12:35:26.890" v="4640" actId="962"/>
        <pc:sldMkLst>
          <pc:docMk/>
          <pc:sldMk cId="1625620969" sldId="264"/>
        </pc:sldMkLst>
        <pc:spChg chg="mod">
          <ac:chgData name="Aparna Sudarshan PARAB" userId="22d2643c-2b8d-4089-b5fe-5339cc017ef0" providerId="ADAL" clId="{675F602F-FA31-4E21-939B-7BABA3D538A4}" dt="2023-03-17T12:04:19.194" v="4282" actId="20577"/>
          <ac:spMkLst>
            <pc:docMk/>
            <pc:sldMk cId="1625620969" sldId="264"/>
            <ac:spMk id="2" creationId="{86AD653D-57B1-0519-5BEE-27E0E3E6617D}"/>
          </ac:spMkLst>
        </pc:spChg>
        <pc:spChg chg="add del mod">
          <ac:chgData name="Aparna Sudarshan PARAB" userId="22d2643c-2b8d-4089-b5fe-5339cc017ef0" providerId="ADAL" clId="{675F602F-FA31-4E21-939B-7BABA3D538A4}" dt="2023-03-15T17:02:46.577" v="1606"/>
          <ac:spMkLst>
            <pc:docMk/>
            <pc:sldMk cId="1625620969" sldId="264"/>
            <ac:spMk id="3" creationId="{41B650C0-DF15-41F1-4BA0-E3163029C96B}"/>
          </ac:spMkLst>
        </pc:spChg>
        <pc:spChg chg="mod">
          <ac:chgData name="Aparna Sudarshan PARAB" userId="22d2643c-2b8d-4089-b5fe-5339cc017ef0" providerId="ADAL" clId="{675F602F-FA31-4E21-939B-7BABA3D538A4}" dt="2023-03-17T10:48:20.787" v="4108" actId="14100"/>
          <ac:spMkLst>
            <pc:docMk/>
            <pc:sldMk cId="1625620969" sldId="264"/>
            <ac:spMk id="5" creationId="{7C549C8D-D559-ABC4-6B28-0A474DF662D1}"/>
          </ac:spMkLst>
        </pc:spChg>
        <pc:spChg chg="add del mod">
          <ac:chgData name="Aparna Sudarshan PARAB" userId="22d2643c-2b8d-4089-b5fe-5339cc017ef0" providerId="ADAL" clId="{675F602F-FA31-4E21-939B-7BABA3D538A4}" dt="2023-03-15T17:02:52.704" v="1611" actId="47"/>
          <ac:spMkLst>
            <pc:docMk/>
            <pc:sldMk cId="1625620969" sldId="264"/>
            <ac:spMk id="6" creationId="{FA14AEC1-5EE4-50F8-2792-FCC1BE30BDC9}"/>
          </ac:spMkLst>
        </pc:spChg>
        <pc:picChg chg="add del mod">
          <ac:chgData name="Aparna Sudarshan PARAB" userId="22d2643c-2b8d-4089-b5fe-5339cc017ef0" providerId="ADAL" clId="{675F602F-FA31-4E21-939B-7BABA3D538A4}" dt="2023-03-17T10:47:06.097" v="4098"/>
          <ac:picMkLst>
            <pc:docMk/>
            <pc:sldMk cId="1625620969" sldId="264"/>
            <ac:picMk id="1026" creationId="{33E97DED-B441-2FAC-375F-054EAE18EFDE}"/>
          </ac:picMkLst>
        </pc:picChg>
        <pc:picChg chg="add mod">
          <ac:chgData name="Aparna Sudarshan PARAB" userId="22d2643c-2b8d-4089-b5fe-5339cc017ef0" providerId="ADAL" clId="{675F602F-FA31-4E21-939B-7BABA3D538A4}" dt="2023-03-17T12:35:26.890" v="4640" actId="962"/>
          <ac:picMkLst>
            <pc:docMk/>
            <pc:sldMk cId="1625620969" sldId="264"/>
            <ac:picMk id="1028" creationId="{7D808DD9-33B3-3C44-B28F-5231575D30D1}"/>
          </ac:picMkLst>
        </pc:picChg>
        <pc:picChg chg="add del mod">
          <ac:chgData name="Aparna Sudarshan PARAB" userId="22d2643c-2b8d-4089-b5fe-5339cc017ef0" providerId="ADAL" clId="{675F602F-FA31-4E21-939B-7BABA3D538A4}" dt="2023-03-17T12:01:19.569" v="4274" actId="478"/>
          <ac:picMkLst>
            <pc:docMk/>
            <pc:sldMk cId="1625620969" sldId="264"/>
            <ac:picMk id="1030" creationId="{F747F0C6-21C9-C194-3813-326B05F1709A}"/>
          </ac:picMkLst>
        </pc:picChg>
        <pc:picChg chg="add mod">
          <ac:chgData name="Aparna Sudarshan PARAB" userId="22d2643c-2b8d-4089-b5fe-5339cc017ef0" providerId="ADAL" clId="{675F602F-FA31-4E21-939B-7BABA3D538A4}" dt="2023-03-17T12:32:45.248" v="4543" actId="1076"/>
          <ac:picMkLst>
            <pc:docMk/>
            <pc:sldMk cId="1625620969" sldId="264"/>
            <ac:picMk id="1032" creationId="{6C114D28-3438-BC5D-112E-13BD9CBFD201}"/>
          </ac:picMkLst>
        </pc:picChg>
        <pc:picChg chg="add mod">
          <ac:chgData name="Aparna Sudarshan PARAB" userId="22d2643c-2b8d-4089-b5fe-5339cc017ef0" providerId="ADAL" clId="{675F602F-FA31-4E21-939B-7BABA3D538A4}" dt="2023-03-17T12:32:49.307" v="4544" actId="14100"/>
          <ac:picMkLst>
            <pc:docMk/>
            <pc:sldMk cId="1625620969" sldId="264"/>
            <ac:picMk id="1034" creationId="{F15C8778-33AE-08BA-745C-6A225E01FF72}"/>
          </ac:picMkLst>
        </pc:picChg>
      </pc:sldChg>
      <pc:sldChg chg="addSp delSp modSp mod modClrScheme chgLayout">
        <pc:chgData name="Aparna Sudarshan PARAB" userId="22d2643c-2b8d-4089-b5fe-5339cc017ef0" providerId="ADAL" clId="{675F602F-FA31-4E21-939B-7BABA3D538A4}" dt="2023-03-17T12:37:41.324" v="4642" actId="478"/>
        <pc:sldMkLst>
          <pc:docMk/>
          <pc:sldMk cId="500341831" sldId="265"/>
        </pc:sldMkLst>
        <pc:spChg chg="mod">
          <ac:chgData name="Aparna Sudarshan PARAB" userId="22d2643c-2b8d-4089-b5fe-5339cc017ef0" providerId="ADAL" clId="{675F602F-FA31-4E21-939B-7BABA3D538A4}" dt="2023-03-17T11:27:05.363" v="4146" actId="404"/>
          <ac:spMkLst>
            <pc:docMk/>
            <pc:sldMk cId="500341831" sldId="265"/>
            <ac:spMk id="2" creationId="{86AD653D-57B1-0519-5BEE-27E0E3E6617D}"/>
          </ac:spMkLst>
        </pc:spChg>
        <pc:spChg chg="add del mod ord">
          <ac:chgData name="Aparna Sudarshan PARAB" userId="22d2643c-2b8d-4089-b5fe-5339cc017ef0" providerId="ADAL" clId="{675F602F-FA31-4E21-939B-7BABA3D538A4}" dt="2023-03-17T11:27:17.733" v="4148" actId="478"/>
          <ac:spMkLst>
            <pc:docMk/>
            <pc:sldMk cId="500341831" sldId="265"/>
            <ac:spMk id="3" creationId="{9767E7B5-D457-0048-4452-18F379DB3F1A}"/>
          </ac:spMkLst>
        </pc:spChg>
        <pc:spChg chg="mod">
          <ac:chgData name="Aparna Sudarshan PARAB" userId="22d2643c-2b8d-4089-b5fe-5339cc017ef0" providerId="ADAL" clId="{675F602F-FA31-4E21-939B-7BABA3D538A4}" dt="2023-03-17T11:29:46.866" v="4155" actId="1076"/>
          <ac:spMkLst>
            <pc:docMk/>
            <pc:sldMk cId="500341831" sldId="265"/>
            <ac:spMk id="5" creationId="{7C549C8D-D559-ABC4-6B28-0A474DF662D1}"/>
          </ac:spMkLst>
        </pc:spChg>
        <pc:spChg chg="add del mod ord">
          <ac:chgData name="Aparna Sudarshan PARAB" userId="22d2643c-2b8d-4089-b5fe-5339cc017ef0" providerId="ADAL" clId="{675F602F-FA31-4E21-939B-7BABA3D538A4}" dt="2023-03-17T12:37:37.491" v="4641" actId="700"/>
          <ac:spMkLst>
            <pc:docMk/>
            <pc:sldMk cId="500341831" sldId="265"/>
            <ac:spMk id="6" creationId="{AD77418B-9EAC-DFD4-A024-F30A7A4B325B}"/>
          </ac:spMkLst>
        </pc:spChg>
        <pc:spChg chg="add del mod ord">
          <ac:chgData name="Aparna Sudarshan PARAB" userId="22d2643c-2b8d-4089-b5fe-5339cc017ef0" providerId="ADAL" clId="{675F602F-FA31-4E21-939B-7BABA3D538A4}" dt="2023-03-17T12:37:41.324" v="4642" actId="478"/>
          <ac:spMkLst>
            <pc:docMk/>
            <pc:sldMk cId="500341831" sldId="265"/>
            <ac:spMk id="7" creationId="{E6A028F1-B400-E7CF-FD9D-0D86D1AA9B22}"/>
          </ac:spMkLst>
        </pc:spChg>
        <pc:spChg chg="add mod ord">
          <ac:chgData name="Aparna Sudarshan PARAB" userId="22d2643c-2b8d-4089-b5fe-5339cc017ef0" providerId="ADAL" clId="{675F602F-FA31-4E21-939B-7BABA3D538A4}" dt="2023-03-17T12:37:37.491" v="4641" actId="700"/>
          <ac:spMkLst>
            <pc:docMk/>
            <pc:sldMk cId="500341831" sldId="265"/>
            <ac:spMk id="8" creationId="{6F935223-C364-F00C-2728-6CB9F9848374}"/>
          </ac:spMkLst>
        </pc:spChg>
        <pc:spChg chg="add mod ord">
          <ac:chgData name="Aparna Sudarshan PARAB" userId="22d2643c-2b8d-4089-b5fe-5339cc017ef0" providerId="ADAL" clId="{675F602F-FA31-4E21-939B-7BABA3D538A4}" dt="2023-03-17T12:37:37.491" v="4641" actId="700"/>
          <ac:spMkLst>
            <pc:docMk/>
            <pc:sldMk cId="500341831" sldId="265"/>
            <ac:spMk id="9" creationId="{F6D580D8-D870-A03E-F145-B9A41FEBC91D}"/>
          </ac:spMkLst>
        </pc:spChg>
        <pc:picChg chg="add del mod">
          <ac:chgData name="Aparna Sudarshan PARAB" userId="22d2643c-2b8d-4089-b5fe-5339cc017ef0" providerId="ADAL" clId="{675F602F-FA31-4E21-939B-7BABA3D538A4}" dt="2023-03-17T11:29:51.449" v="4156"/>
          <ac:picMkLst>
            <pc:docMk/>
            <pc:sldMk cId="500341831" sldId="265"/>
            <ac:picMk id="2050" creationId="{679BAF98-F006-EB7D-793E-084AE5C1409B}"/>
          </ac:picMkLst>
        </pc:picChg>
      </pc:sldChg>
      <pc:sldChg chg="modSp mod">
        <pc:chgData name="Aparna Sudarshan PARAB" userId="22d2643c-2b8d-4089-b5fe-5339cc017ef0" providerId="ADAL" clId="{675F602F-FA31-4E21-939B-7BABA3D538A4}" dt="2023-03-15T17:49:38.186" v="2934" actId="207"/>
        <pc:sldMkLst>
          <pc:docMk/>
          <pc:sldMk cId="3621635023" sldId="266"/>
        </pc:sldMkLst>
        <pc:spChg chg="mod">
          <ac:chgData name="Aparna Sudarshan PARAB" userId="22d2643c-2b8d-4089-b5fe-5339cc017ef0" providerId="ADAL" clId="{675F602F-FA31-4E21-939B-7BABA3D538A4}" dt="2023-03-15T17:49:38.186" v="2934" actId="207"/>
          <ac:spMkLst>
            <pc:docMk/>
            <pc:sldMk cId="3621635023" sldId="266"/>
            <ac:spMk id="2" creationId="{632E620A-0BD7-9FA8-D3FA-15634195EAA5}"/>
          </ac:spMkLst>
        </pc:spChg>
      </pc:sldChg>
      <pc:sldChg chg="addSp delSp modSp mod modClrScheme chgLayout modNotesTx">
        <pc:chgData name="Aparna Sudarshan PARAB" userId="22d2643c-2b8d-4089-b5fe-5339cc017ef0" providerId="ADAL" clId="{675F602F-FA31-4E21-939B-7BABA3D538A4}" dt="2023-03-17T18:01:24.237" v="5091"/>
        <pc:sldMkLst>
          <pc:docMk/>
          <pc:sldMk cId="698344731" sldId="267"/>
        </pc:sldMkLst>
        <pc:spChg chg="add del mod ord">
          <ac:chgData name="Aparna Sudarshan PARAB" userId="22d2643c-2b8d-4089-b5fe-5339cc017ef0" providerId="ADAL" clId="{675F602F-FA31-4E21-939B-7BABA3D538A4}" dt="2023-03-15T15:30:11.217" v="44" actId="478"/>
          <ac:spMkLst>
            <pc:docMk/>
            <pc:sldMk cId="698344731" sldId="267"/>
            <ac:spMk id="3" creationId="{0A382589-834B-DE6B-6D8F-A053381CADF6}"/>
          </ac:spMkLst>
        </pc:spChg>
        <pc:spChg chg="ord">
          <ac:chgData name="Aparna Sudarshan PARAB" userId="22d2643c-2b8d-4089-b5fe-5339cc017ef0" providerId="ADAL" clId="{675F602F-FA31-4E21-939B-7BABA3D538A4}" dt="2023-03-17T17:57:40.255" v="5039" actId="167"/>
          <ac:spMkLst>
            <pc:docMk/>
            <pc:sldMk cId="698344731" sldId="267"/>
            <ac:spMk id="5" creationId="{7C549C8D-D559-ABC4-6B28-0A474DF662D1}"/>
          </ac:spMkLst>
        </pc:spChg>
        <pc:spChg chg="add del mod ord">
          <ac:chgData name="Aparna Sudarshan PARAB" userId="22d2643c-2b8d-4089-b5fe-5339cc017ef0" providerId="ADAL" clId="{675F602F-FA31-4E21-939B-7BABA3D538A4}" dt="2023-03-15T15:33:35.613" v="56" actId="478"/>
          <ac:spMkLst>
            <pc:docMk/>
            <pc:sldMk cId="698344731" sldId="267"/>
            <ac:spMk id="6" creationId="{296D86DA-F7B3-BF9D-2FBA-E0FCFDEC9247}"/>
          </ac:spMkLst>
        </pc:spChg>
        <pc:spChg chg="add del mod ord">
          <ac:chgData name="Aparna Sudarshan PARAB" userId="22d2643c-2b8d-4089-b5fe-5339cc017ef0" providerId="ADAL" clId="{675F602F-FA31-4E21-939B-7BABA3D538A4}" dt="2023-03-15T15:33:54.544" v="58" actId="478"/>
          <ac:spMkLst>
            <pc:docMk/>
            <pc:sldMk cId="698344731" sldId="267"/>
            <ac:spMk id="7" creationId="{88AEFBDF-E84B-4E5C-4E44-FB2E2F32966C}"/>
          </ac:spMkLst>
        </pc:spChg>
        <pc:spChg chg="add del mod ord">
          <ac:chgData name="Aparna Sudarshan PARAB" userId="22d2643c-2b8d-4089-b5fe-5339cc017ef0" providerId="ADAL" clId="{675F602F-FA31-4E21-939B-7BABA3D538A4}" dt="2023-03-15T17:40:48.534" v="2889" actId="26606"/>
          <ac:spMkLst>
            <pc:docMk/>
            <pc:sldMk cId="698344731" sldId="267"/>
            <ac:spMk id="8" creationId="{E87E4AE9-B3CF-8A22-A992-2DE2539F6853}"/>
          </ac:spMkLst>
        </pc:spChg>
        <pc:graphicFrameChg chg="add del">
          <ac:chgData name="Aparna Sudarshan PARAB" userId="22d2643c-2b8d-4089-b5fe-5339cc017ef0" providerId="ADAL" clId="{675F602F-FA31-4E21-939B-7BABA3D538A4}" dt="2023-03-15T17:40:48.511" v="2888" actId="26606"/>
          <ac:graphicFrameMkLst>
            <pc:docMk/>
            <pc:sldMk cId="698344731" sldId="267"/>
            <ac:graphicFrameMk id="10" creationId="{20F313FB-5508-9B8F-6897-D128CC6E1770}"/>
          </ac:graphicFrameMkLst>
        </pc:graphicFrameChg>
        <pc:graphicFrameChg chg="add mod modGraphic">
          <ac:chgData name="Aparna Sudarshan PARAB" userId="22d2643c-2b8d-4089-b5fe-5339cc017ef0" providerId="ADAL" clId="{675F602F-FA31-4E21-939B-7BABA3D538A4}" dt="2023-03-17T18:01:24.237" v="5091"/>
          <ac:graphicFrameMkLst>
            <pc:docMk/>
            <pc:sldMk cId="698344731" sldId="267"/>
            <ac:graphicFrameMk id="12" creationId="{195384D9-A29C-F9D0-2DE3-E0AE4AD8657B}"/>
          </ac:graphicFrameMkLst>
        </pc:graphicFrameChg>
        <pc:picChg chg="add mod ord">
          <ac:chgData name="Aparna Sudarshan PARAB" userId="22d2643c-2b8d-4089-b5fe-5339cc017ef0" providerId="ADAL" clId="{675F602F-FA31-4E21-939B-7BABA3D538A4}" dt="2023-03-17T18:00:18.269" v="5048" actId="29295"/>
          <ac:picMkLst>
            <pc:docMk/>
            <pc:sldMk cId="698344731" sldId="267"/>
            <ac:picMk id="6" creationId="{3675FC47-FBCF-97C7-3471-124FF2720D1F}"/>
          </ac:picMkLst>
        </pc:picChg>
      </pc:sldChg>
      <pc:sldChg chg="addSp delSp modSp mod ord modClrScheme chgLayout">
        <pc:chgData name="Aparna Sudarshan PARAB" userId="22d2643c-2b8d-4089-b5fe-5339cc017ef0" providerId="ADAL" clId="{675F602F-FA31-4E21-939B-7BABA3D538A4}" dt="2023-03-17T12:42:37.214" v="4709" actId="14100"/>
        <pc:sldMkLst>
          <pc:docMk/>
          <pc:sldMk cId="2181934179" sldId="268"/>
        </pc:sldMkLst>
        <pc:spChg chg="mod">
          <ac:chgData name="Aparna Sudarshan PARAB" userId="22d2643c-2b8d-4089-b5fe-5339cc017ef0" providerId="ADAL" clId="{675F602F-FA31-4E21-939B-7BABA3D538A4}" dt="2023-03-17T11:40:27.722" v="4255" actId="20577"/>
          <ac:spMkLst>
            <pc:docMk/>
            <pc:sldMk cId="2181934179" sldId="268"/>
            <ac:spMk id="2" creationId="{E3687DA7-9A08-122A-C8C4-DF3D122A8011}"/>
          </ac:spMkLst>
        </pc:spChg>
        <pc:spChg chg="add del mod">
          <ac:chgData name="Aparna Sudarshan PARAB" userId="22d2643c-2b8d-4089-b5fe-5339cc017ef0" providerId="ADAL" clId="{675F602F-FA31-4E21-939B-7BABA3D538A4}" dt="2023-03-17T11:55:23.678" v="4270" actId="478"/>
          <ac:spMkLst>
            <pc:docMk/>
            <pc:sldMk cId="2181934179" sldId="268"/>
            <ac:spMk id="3" creationId="{BF7D04EA-345C-4973-5A5C-70A138ABAB8F}"/>
          </ac:spMkLst>
        </pc:spChg>
        <pc:spChg chg="mod">
          <ac:chgData name="Aparna Sudarshan PARAB" userId="22d2643c-2b8d-4089-b5fe-5339cc017ef0" providerId="ADAL" clId="{675F602F-FA31-4E21-939B-7BABA3D538A4}" dt="2023-03-17T12:05:09.434" v="4284"/>
          <ac:spMkLst>
            <pc:docMk/>
            <pc:sldMk cId="2181934179" sldId="268"/>
            <ac:spMk id="5" creationId="{7C549C8D-D559-ABC4-6B28-0A474DF662D1}"/>
          </ac:spMkLst>
        </pc:spChg>
        <pc:spChg chg="add del mod ord">
          <ac:chgData name="Aparna Sudarshan PARAB" userId="22d2643c-2b8d-4089-b5fe-5339cc017ef0" providerId="ADAL" clId="{675F602F-FA31-4E21-939B-7BABA3D538A4}" dt="2023-03-17T12:05:29.818" v="4287" actId="478"/>
          <ac:spMkLst>
            <pc:docMk/>
            <pc:sldMk cId="2181934179" sldId="268"/>
            <ac:spMk id="6" creationId="{B0A17D61-E2B2-8B3A-65B3-CAF271A7878B}"/>
          </ac:spMkLst>
        </pc:spChg>
        <pc:spChg chg="add del mod ord">
          <ac:chgData name="Aparna Sudarshan PARAB" userId="22d2643c-2b8d-4089-b5fe-5339cc017ef0" providerId="ADAL" clId="{675F602F-FA31-4E21-939B-7BABA3D538A4}" dt="2023-03-17T12:23:30.418" v="4496" actId="403"/>
          <ac:spMkLst>
            <pc:docMk/>
            <pc:sldMk cId="2181934179" sldId="268"/>
            <ac:spMk id="7" creationId="{A397BBDE-D08F-C6ED-1FC3-4A7C4BB1F71B}"/>
          </ac:spMkLst>
        </pc:spChg>
        <pc:spChg chg="add del mod">
          <ac:chgData name="Aparna Sudarshan PARAB" userId="22d2643c-2b8d-4089-b5fe-5339cc017ef0" providerId="ADAL" clId="{675F602F-FA31-4E21-939B-7BABA3D538A4}" dt="2023-03-17T12:21:14.769" v="4473" actId="478"/>
          <ac:spMkLst>
            <pc:docMk/>
            <pc:sldMk cId="2181934179" sldId="268"/>
            <ac:spMk id="8" creationId="{BA2B2C6B-E3C1-26B3-3963-A01456A72D85}"/>
          </ac:spMkLst>
        </pc:spChg>
        <pc:spChg chg="add mod">
          <ac:chgData name="Aparna Sudarshan PARAB" userId="22d2643c-2b8d-4089-b5fe-5339cc017ef0" providerId="ADAL" clId="{675F602F-FA31-4E21-939B-7BABA3D538A4}" dt="2023-03-17T12:23:23.465" v="4494" actId="403"/>
          <ac:spMkLst>
            <pc:docMk/>
            <pc:sldMk cId="2181934179" sldId="268"/>
            <ac:spMk id="16" creationId="{217CC5F6-F5B0-2D9E-1BE3-5481E1E73DD2}"/>
          </ac:spMkLst>
        </pc:spChg>
        <pc:spChg chg="add mod">
          <ac:chgData name="Aparna Sudarshan PARAB" userId="22d2643c-2b8d-4089-b5fe-5339cc017ef0" providerId="ADAL" clId="{675F602F-FA31-4E21-939B-7BABA3D538A4}" dt="2023-03-17T12:23:14.084" v="4492" actId="27636"/>
          <ac:spMkLst>
            <pc:docMk/>
            <pc:sldMk cId="2181934179" sldId="268"/>
            <ac:spMk id="17" creationId="{80C4303D-EF4E-C96B-A624-3437585E25F0}"/>
          </ac:spMkLst>
        </pc:spChg>
        <pc:spChg chg="add mod">
          <ac:chgData name="Aparna Sudarshan PARAB" userId="22d2643c-2b8d-4089-b5fe-5339cc017ef0" providerId="ADAL" clId="{675F602F-FA31-4E21-939B-7BABA3D538A4}" dt="2023-03-17T12:19:35.538" v="4439" actId="164"/>
          <ac:spMkLst>
            <pc:docMk/>
            <pc:sldMk cId="2181934179" sldId="268"/>
            <ac:spMk id="18" creationId="{633D6710-3968-55B6-5057-63FAE8EF1107}"/>
          </ac:spMkLst>
        </pc:spChg>
        <pc:spChg chg="add del mod">
          <ac:chgData name="Aparna Sudarshan PARAB" userId="22d2643c-2b8d-4089-b5fe-5339cc017ef0" providerId="ADAL" clId="{675F602F-FA31-4E21-939B-7BABA3D538A4}" dt="2023-03-17T12:17:27.723" v="4395"/>
          <ac:spMkLst>
            <pc:docMk/>
            <pc:sldMk cId="2181934179" sldId="268"/>
            <ac:spMk id="19" creationId="{875E6435-95C7-0D40-C661-1CF846B3CF8B}"/>
          </ac:spMkLst>
        </pc:spChg>
        <pc:spChg chg="add mod">
          <ac:chgData name="Aparna Sudarshan PARAB" userId="22d2643c-2b8d-4089-b5fe-5339cc017ef0" providerId="ADAL" clId="{675F602F-FA31-4E21-939B-7BABA3D538A4}" dt="2023-03-17T12:19:56.841" v="4441" actId="164"/>
          <ac:spMkLst>
            <pc:docMk/>
            <pc:sldMk cId="2181934179" sldId="268"/>
            <ac:spMk id="21" creationId="{DF956567-1CCA-1C68-CC65-40CD0324EE2D}"/>
          </ac:spMkLst>
        </pc:spChg>
        <pc:spChg chg="add mod">
          <ac:chgData name="Aparna Sudarshan PARAB" userId="22d2643c-2b8d-4089-b5fe-5339cc017ef0" providerId="ADAL" clId="{675F602F-FA31-4E21-939B-7BABA3D538A4}" dt="2023-03-17T12:19:44.457" v="4440" actId="164"/>
          <ac:spMkLst>
            <pc:docMk/>
            <pc:sldMk cId="2181934179" sldId="268"/>
            <ac:spMk id="23" creationId="{A1B4233C-CFDE-1F33-A3C5-2437D10B1C27}"/>
          </ac:spMkLst>
        </pc:spChg>
        <pc:grpChg chg="add mod">
          <ac:chgData name="Aparna Sudarshan PARAB" userId="22d2643c-2b8d-4089-b5fe-5339cc017ef0" providerId="ADAL" clId="{675F602F-FA31-4E21-939B-7BABA3D538A4}" dt="2023-03-17T12:42:24.241" v="4707" actId="14100"/>
          <ac:grpSpMkLst>
            <pc:docMk/>
            <pc:sldMk cId="2181934179" sldId="268"/>
            <ac:grpSpMk id="24" creationId="{1C60BA48-4641-F46F-80AB-178E5C6D45C6}"/>
          </ac:grpSpMkLst>
        </pc:grpChg>
        <pc:grpChg chg="add mod">
          <ac:chgData name="Aparna Sudarshan PARAB" userId="22d2643c-2b8d-4089-b5fe-5339cc017ef0" providerId="ADAL" clId="{675F602F-FA31-4E21-939B-7BABA3D538A4}" dt="2023-03-17T12:42:31.028" v="4708" actId="14100"/>
          <ac:grpSpMkLst>
            <pc:docMk/>
            <pc:sldMk cId="2181934179" sldId="268"/>
            <ac:grpSpMk id="25" creationId="{B913C4B1-15DE-C426-09CA-7965889D337F}"/>
          </ac:grpSpMkLst>
        </pc:grpChg>
        <pc:grpChg chg="add mod">
          <ac:chgData name="Aparna Sudarshan PARAB" userId="22d2643c-2b8d-4089-b5fe-5339cc017ef0" providerId="ADAL" clId="{675F602F-FA31-4E21-939B-7BABA3D538A4}" dt="2023-03-17T12:42:37.214" v="4709" actId="14100"/>
          <ac:grpSpMkLst>
            <pc:docMk/>
            <pc:sldMk cId="2181934179" sldId="268"/>
            <ac:grpSpMk id="26" creationId="{FE28D2F2-4495-8B9B-F2B1-222E52B21D6B}"/>
          </ac:grpSpMkLst>
        </pc:grpChg>
        <pc:graphicFrameChg chg="add del mod modGraphic">
          <ac:chgData name="Aparna Sudarshan PARAB" userId="22d2643c-2b8d-4089-b5fe-5339cc017ef0" providerId="ADAL" clId="{675F602F-FA31-4E21-939B-7BABA3D538A4}" dt="2023-03-17T12:11:59.565" v="4335" actId="12084"/>
          <ac:graphicFrameMkLst>
            <pc:docMk/>
            <pc:sldMk cId="2181934179" sldId="268"/>
            <ac:graphicFrameMk id="9" creationId="{F837271D-D8B6-C3BC-3FB5-40A6D148F0FD}"/>
          </ac:graphicFrameMkLst>
        </pc:graphicFrameChg>
        <pc:picChg chg="add del mod">
          <ac:chgData name="Aparna Sudarshan PARAB" userId="22d2643c-2b8d-4089-b5fe-5339cc017ef0" providerId="ADAL" clId="{675F602F-FA31-4E21-939B-7BABA3D538A4}" dt="2023-03-17T12:13:07.073" v="4339" actId="478"/>
          <ac:picMkLst>
            <pc:docMk/>
            <pc:sldMk cId="2181934179" sldId="268"/>
            <ac:picMk id="11" creationId="{73B60E53-04B8-CEEE-CB24-F2EFB1802F39}"/>
          </ac:picMkLst>
        </pc:picChg>
        <pc:picChg chg="add del mod">
          <ac:chgData name="Aparna Sudarshan PARAB" userId="22d2643c-2b8d-4089-b5fe-5339cc017ef0" providerId="ADAL" clId="{675F602F-FA31-4E21-939B-7BABA3D538A4}" dt="2023-03-17T12:18:31.274" v="4407" actId="478"/>
          <ac:picMkLst>
            <pc:docMk/>
            <pc:sldMk cId="2181934179" sldId="268"/>
            <ac:picMk id="13" creationId="{A7E49FDC-1701-76F2-AB6F-CF5080F4A72B}"/>
          </ac:picMkLst>
        </pc:picChg>
        <pc:picChg chg="add del mod">
          <ac:chgData name="Aparna Sudarshan PARAB" userId="22d2643c-2b8d-4089-b5fe-5339cc017ef0" providerId="ADAL" clId="{675F602F-FA31-4E21-939B-7BABA3D538A4}" dt="2023-03-17T12:18:32.513" v="4408" actId="478"/>
          <ac:picMkLst>
            <pc:docMk/>
            <pc:sldMk cId="2181934179" sldId="268"/>
            <ac:picMk id="14" creationId="{0B9F6F94-84A7-C946-53BE-92875F0DB8D5}"/>
          </ac:picMkLst>
        </pc:picChg>
        <pc:picChg chg="add mod">
          <ac:chgData name="Aparna Sudarshan PARAB" userId="22d2643c-2b8d-4089-b5fe-5339cc017ef0" providerId="ADAL" clId="{675F602F-FA31-4E21-939B-7BABA3D538A4}" dt="2023-03-17T12:19:35.538" v="4439" actId="164"/>
          <ac:picMkLst>
            <pc:docMk/>
            <pc:sldMk cId="2181934179" sldId="268"/>
            <ac:picMk id="15" creationId="{F8F0D64F-8A2D-A9DD-437F-8649EF83A1B9}"/>
          </ac:picMkLst>
        </pc:picChg>
        <pc:picChg chg="add mod">
          <ac:chgData name="Aparna Sudarshan PARAB" userId="22d2643c-2b8d-4089-b5fe-5339cc017ef0" providerId="ADAL" clId="{675F602F-FA31-4E21-939B-7BABA3D538A4}" dt="2023-03-17T12:19:56.841" v="4441" actId="164"/>
          <ac:picMkLst>
            <pc:docMk/>
            <pc:sldMk cId="2181934179" sldId="268"/>
            <ac:picMk id="20" creationId="{2B81E392-BD2C-F6CB-742A-88BF3D191CFB}"/>
          </ac:picMkLst>
        </pc:picChg>
        <pc:picChg chg="add mod">
          <ac:chgData name="Aparna Sudarshan PARAB" userId="22d2643c-2b8d-4089-b5fe-5339cc017ef0" providerId="ADAL" clId="{675F602F-FA31-4E21-939B-7BABA3D538A4}" dt="2023-03-17T12:19:44.457" v="4440" actId="164"/>
          <ac:picMkLst>
            <pc:docMk/>
            <pc:sldMk cId="2181934179" sldId="268"/>
            <ac:picMk id="22" creationId="{F289863C-01AC-B53F-1559-CBB9BBC712BA}"/>
          </ac:picMkLst>
        </pc:picChg>
        <pc:picChg chg="add del mod">
          <ac:chgData name="Aparna Sudarshan PARAB" userId="22d2643c-2b8d-4089-b5fe-5339cc017ef0" providerId="ADAL" clId="{675F602F-FA31-4E21-939B-7BABA3D538A4}" dt="2023-03-17T11:55:20.536" v="4269" actId="478"/>
          <ac:picMkLst>
            <pc:docMk/>
            <pc:sldMk cId="2181934179" sldId="268"/>
            <ac:picMk id="4098" creationId="{56039E37-E1A9-E344-1896-041DBA6C411A}"/>
          </ac:picMkLst>
        </pc:picChg>
        <pc:picChg chg="add mod">
          <ac:chgData name="Aparna Sudarshan PARAB" userId="22d2643c-2b8d-4089-b5fe-5339cc017ef0" providerId="ADAL" clId="{675F602F-FA31-4E21-939B-7BABA3D538A4}" dt="2023-03-17T12:21:31.578" v="4478" actId="1076"/>
          <ac:picMkLst>
            <pc:docMk/>
            <pc:sldMk cId="2181934179" sldId="268"/>
            <ac:picMk id="4100" creationId="{92F39F9E-A5D4-BFE2-51AE-DD8E86842C9B}"/>
          </ac:picMkLst>
        </pc:picChg>
      </pc:sldChg>
      <pc:sldChg chg="add setBg">
        <pc:chgData name="Aparna Sudarshan PARAB" userId="22d2643c-2b8d-4089-b5fe-5339cc017ef0" providerId="ADAL" clId="{675F602F-FA31-4E21-939B-7BABA3D538A4}" dt="2023-03-17T11:40:15.153" v="4241"/>
        <pc:sldMkLst>
          <pc:docMk/>
          <pc:sldMk cId="3941808638" sldId="269"/>
        </pc:sldMkLst>
      </pc:sldChg>
    </pc:docChg>
  </pc:docChgLst>
  <pc:docChgLst>
    <pc:chgData name="Aparna Sudarshan PARAB" userId="S::aparnap.2022@mitb.smu.edu.sg::22d2643c-2b8d-4089-b5fe-5339cc017ef0" providerId="AD" clId="Web-{C62FC4F3-D40C-B96C-5943-5E2C280176AA}"/>
    <pc:docChg chg="addSld delSld modSld">
      <pc:chgData name="Aparna Sudarshan PARAB" userId="S::aparnap.2022@mitb.smu.edu.sg::22d2643c-2b8d-4089-b5fe-5339cc017ef0" providerId="AD" clId="Web-{C62FC4F3-D40C-B96C-5943-5E2C280176AA}" dt="2023-03-15T15:03:36.932" v="160"/>
      <pc:docMkLst>
        <pc:docMk/>
      </pc:docMkLst>
      <pc:sldChg chg="modSp">
        <pc:chgData name="Aparna Sudarshan PARAB" userId="S::aparnap.2022@mitb.smu.edu.sg::22d2643c-2b8d-4089-b5fe-5339cc017ef0" providerId="AD" clId="Web-{C62FC4F3-D40C-B96C-5943-5E2C280176AA}" dt="2023-03-15T12:51:30.840" v="78" actId="1076"/>
        <pc:sldMkLst>
          <pc:docMk/>
          <pc:sldMk cId="3416462248" sldId="257"/>
        </pc:sldMkLst>
        <pc:spChg chg="mod">
          <ac:chgData name="Aparna Sudarshan PARAB" userId="S::aparnap.2022@mitb.smu.edu.sg::22d2643c-2b8d-4089-b5fe-5339cc017ef0" providerId="AD" clId="Web-{C62FC4F3-D40C-B96C-5943-5E2C280176AA}" dt="2023-03-15T12:51:30.840" v="78" actId="1076"/>
          <ac:spMkLst>
            <pc:docMk/>
            <pc:sldMk cId="3416462248" sldId="257"/>
            <ac:spMk id="2" creationId="{305C3321-D469-628A-3521-44CA4986206E}"/>
          </ac:spMkLst>
        </pc:spChg>
      </pc:sldChg>
      <pc:sldChg chg="addSp modSp">
        <pc:chgData name="Aparna Sudarshan PARAB" userId="S::aparnap.2022@mitb.smu.edu.sg::22d2643c-2b8d-4089-b5fe-5339cc017ef0" providerId="AD" clId="Web-{C62FC4F3-D40C-B96C-5943-5E2C280176AA}" dt="2023-03-15T15:03:36.932" v="160"/>
        <pc:sldMkLst>
          <pc:docMk/>
          <pc:sldMk cId="3810138545" sldId="259"/>
        </pc:sldMkLst>
        <pc:spChg chg="mod">
          <ac:chgData name="Aparna Sudarshan PARAB" userId="S::aparnap.2022@mitb.smu.edu.sg::22d2643c-2b8d-4089-b5fe-5339cc017ef0" providerId="AD" clId="Web-{C62FC4F3-D40C-B96C-5943-5E2C280176AA}" dt="2023-03-15T12:51:43.668" v="79" actId="1076"/>
          <ac:spMkLst>
            <pc:docMk/>
            <pc:sldMk cId="3810138545" sldId="259"/>
            <ac:spMk id="2" creationId="{86AD653D-57B1-0519-5BEE-27E0E3E6617D}"/>
          </ac:spMkLst>
        </pc:spChg>
        <pc:graphicFrameChg chg="add mod modGraphic">
          <ac:chgData name="Aparna Sudarshan PARAB" userId="S::aparnap.2022@mitb.smu.edu.sg::22d2643c-2b8d-4089-b5fe-5339cc017ef0" providerId="AD" clId="Web-{C62FC4F3-D40C-B96C-5943-5E2C280176AA}" dt="2023-03-15T15:03:36.932" v="160"/>
          <ac:graphicFrameMkLst>
            <pc:docMk/>
            <pc:sldMk cId="3810138545" sldId="259"/>
            <ac:graphicFrameMk id="6" creationId="{C475C90C-C959-6A52-DD6B-87E3C2F37D13}"/>
          </ac:graphicFrameMkLst>
        </pc:graphicFrameChg>
      </pc:sldChg>
      <pc:sldChg chg="addSp delSp modSp">
        <pc:chgData name="Aparna Sudarshan PARAB" userId="S::aparnap.2022@mitb.smu.edu.sg::22d2643c-2b8d-4089-b5fe-5339cc017ef0" providerId="AD" clId="Web-{C62FC4F3-D40C-B96C-5943-5E2C280176AA}" dt="2023-03-15T12:38:01.269" v="37" actId="1076"/>
        <pc:sldMkLst>
          <pc:docMk/>
          <pc:sldMk cId="2041411220" sldId="260"/>
        </pc:sldMkLst>
        <pc:spChg chg="del mod">
          <ac:chgData name="Aparna Sudarshan PARAB" userId="S::aparnap.2022@mitb.smu.edu.sg::22d2643c-2b8d-4089-b5fe-5339cc017ef0" providerId="AD" clId="Web-{C62FC4F3-D40C-B96C-5943-5E2C280176AA}" dt="2023-03-15T12:37:41.956" v="33"/>
          <ac:spMkLst>
            <pc:docMk/>
            <pc:sldMk cId="2041411220" sldId="260"/>
            <ac:spMk id="2" creationId="{E3687DA7-9A08-122A-C8C4-DF3D122A8011}"/>
          </ac:spMkLst>
        </pc:spChg>
        <pc:spChg chg="mod">
          <ac:chgData name="Aparna Sudarshan PARAB" userId="S::aparnap.2022@mitb.smu.edu.sg::22d2643c-2b8d-4089-b5fe-5339cc017ef0" providerId="AD" clId="Web-{C62FC4F3-D40C-B96C-5943-5E2C280176AA}" dt="2023-03-15T12:37:57.690" v="36" actId="20577"/>
          <ac:spMkLst>
            <pc:docMk/>
            <pc:sldMk cId="2041411220" sldId="260"/>
            <ac:spMk id="4" creationId="{27B678B7-D2AF-A1A8-0CD8-8779E7F74115}"/>
          </ac:spMkLst>
        </pc:spChg>
        <pc:spChg chg="add mod">
          <ac:chgData name="Aparna Sudarshan PARAB" userId="S::aparnap.2022@mitb.smu.edu.sg::22d2643c-2b8d-4089-b5fe-5339cc017ef0" providerId="AD" clId="Web-{C62FC4F3-D40C-B96C-5943-5E2C280176AA}" dt="2023-03-15T12:38:01.269" v="37" actId="1076"/>
          <ac:spMkLst>
            <pc:docMk/>
            <pc:sldMk cId="2041411220" sldId="260"/>
            <ac:spMk id="6" creationId="{17342BF6-03AE-A333-AA2C-287CEA6FBC58}"/>
          </ac:spMkLst>
        </pc:spChg>
      </pc:sldChg>
      <pc:sldChg chg="modSp">
        <pc:chgData name="Aparna Sudarshan PARAB" userId="S::aparnap.2022@mitb.smu.edu.sg::22d2643c-2b8d-4089-b5fe-5339cc017ef0" providerId="AD" clId="Web-{C62FC4F3-D40C-B96C-5943-5E2C280176AA}" dt="2023-03-15T12:38:47.348" v="63" actId="1076"/>
        <pc:sldMkLst>
          <pc:docMk/>
          <pc:sldMk cId="4055737831" sldId="261"/>
        </pc:sldMkLst>
        <pc:spChg chg="mod">
          <ac:chgData name="Aparna Sudarshan PARAB" userId="S::aparnap.2022@mitb.smu.edu.sg::22d2643c-2b8d-4089-b5fe-5339cc017ef0" providerId="AD" clId="Web-{C62FC4F3-D40C-B96C-5943-5E2C280176AA}" dt="2023-03-15T12:38:47.348" v="63" actId="1076"/>
          <ac:spMkLst>
            <pc:docMk/>
            <pc:sldMk cId="4055737831" sldId="261"/>
            <ac:spMk id="2" creationId="{632E620A-0BD7-9FA8-D3FA-15634195EAA5}"/>
          </ac:spMkLst>
        </pc:spChg>
      </pc:sldChg>
      <pc:sldChg chg="modSp">
        <pc:chgData name="Aparna Sudarshan PARAB" userId="S::aparnap.2022@mitb.smu.edu.sg::22d2643c-2b8d-4089-b5fe-5339cc017ef0" providerId="AD" clId="Web-{C62FC4F3-D40C-B96C-5943-5E2C280176AA}" dt="2023-03-15T12:36:02.562" v="1" actId="20577"/>
        <pc:sldMkLst>
          <pc:docMk/>
          <pc:sldMk cId="2316734043" sldId="263"/>
        </pc:sldMkLst>
        <pc:spChg chg="mod">
          <ac:chgData name="Aparna Sudarshan PARAB" userId="S::aparnap.2022@mitb.smu.edu.sg::22d2643c-2b8d-4089-b5fe-5339cc017ef0" providerId="AD" clId="Web-{C62FC4F3-D40C-B96C-5943-5E2C280176AA}" dt="2023-03-15T12:36:02.562" v="1" actId="20577"/>
          <ac:spMkLst>
            <pc:docMk/>
            <pc:sldMk cId="2316734043" sldId="263"/>
            <ac:spMk id="2" creationId="{86AD653D-57B1-0519-5BEE-27E0E3E6617D}"/>
          </ac:spMkLst>
        </pc:spChg>
      </pc:sldChg>
      <pc:sldChg chg="modSp">
        <pc:chgData name="Aparna Sudarshan PARAB" userId="S::aparnap.2022@mitb.smu.edu.sg::22d2643c-2b8d-4089-b5fe-5339cc017ef0" providerId="AD" clId="Web-{C62FC4F3-D40C-B96C-5943-5E2C280176AA}" dt="2023-03-15T12:36:15.016" v="7" actId="14100"/>
        <pc:sldMkLst>
          <pc:docMk/>
          <pc:sldMk cId="1625620969" sldId="264"/>
        </pc:sldMkLst>
        <pc:spChg chg="mod">
          <ac:chgData name="Aparna Sudarshan PARAB" userId="S::aparnap.2022@mitb.smu.edu.sg::22d2643c-2b8d-4089-b5fe-5339cc017ef0" providerId="AD" clId="Web-{C62FC4F3-D40C-B96C-5943-5E2C280176AA}" dt="2023-03-15T12:36:15.016" v="7" actId="14100"/>
          <ac:spMkLst>
            <pc:docMk/>
            <pc:sldMk cId="1625620969" sldId="264"/>
            <ac:spMk id="2" creationId="{86AD653D-57B1-0519-5BEE-27E0E3E6617D}"/>
          </ac:spMkLst>
        </pc:spChg>
      </pc:sldChg>
      <pc:sldChg chg="modSp">
        <pc:chgData name="Aparna Sudarshan PARAB" userId="S::aparnap.2022@mitb.smu.edu.sg::22d2643c-2b8d-4089-b5fe-5339cc017ef0" providerId="AD" clId="Web-{C62FC4F3-D40C-B96C-5943-5E2C280176AA}" dt="2023-03-15T12:37:32.877" v="31" actId="1076"/>
        <pc:sldMkLst>
          <pc:docMk/>
          <pc:sldMk cId="500341831" sldId="265"/>
        </pc:sldMkLst>
        <pc:spChg chg="mod">
          <ac:chgData name="Aparna Sudarshan PARAB" userId="S::aparnap.2022@mitb.smu.edu.sg::22d2643c-2b8d-4089-b5fe-5339cc017ef0" providerId="AD" clId="Web-{C62FC4F3-D40C-B96C-5943-5E2C280176AA}" dt="2023-03-15T12:37:32.877" v="31" actId="1076"/>
          <ac:spMkLst>
            <pc:docMk/>
            <pc:sldMk cId="500341831" sldId="265"/>
            <ac:spMk id="2" creationId="{86AD653D-57B1-0519-5BEE-27E0E3E6617D}"/>
          </ac:spMkLst>
        </pc:spChg>
      </pc:sldChg>
      <pc:sldChg chg="modSp">
        <pc:chgData name="Aparna Sudarshan PARAB" userId="S::aparnap.2022@mitb.smu.edu.sg::22d2643c-2b8d-4089-b5fe-5339cc017ef0" providerId="AD" clId="Web-{C62FC4F3-D40C-B96C-5943-5E2C280176AA}" dt="2023-03-15T12:51:14.230" v="76" actId="20577"/>
        <pc:sldMkLst>
          <pc:docMk/>
          <pc:sldMk cId="3621635023" sldId="266"/>
        </pc:sldMkLst>
        <pc:spChg chg="mod">
          <ac:chgData name="Aparna Sudarshan PARAB" userId="S::aparnap.2022@mitb.smu.edu.sg::22d2643c-2b8d-4089-b5fe-5339cc017ef0" providerId="AD" clId="Web-{C62FC4F3-D40C-B96C-5943-5E2C280176AA}" dt="2023-03-15T12:51:14.230" v="76" actId="20577"/>
          <ac:spMkLst>
            <pc:docMk/>
            <pc:sldMk cId="3621635023" sldId="266"/>
            <ac:spMk id="2" creationId="{632E620A-0BD7-9FA8-D3FA-15634195EAA5}"/>
          </ac:spMkLst>
        </pc:spChg>
      </pc:sldChg>
      <pc:sldChg chg="modSp add replId">
        <pc:chgData name="Aparna Sudarshan PARAB" userId="S::aparnap.2022@mitb.smu.edu.sg::22d2643c-2b8d-4089-b5fe-5339cc017ef0" providerId="AD" clId="Web-{C62FC4F3-D40C-B96C-5943-5E2C280176AA}" dt="2023-03-15T12:39:00.036" v="71" actId="1076"/>
        <pc:sldMkLst>
          <pc:docMk/>
          <pc:sldMk cId="698344731" sldId="267"/>
        </pc:sldMkLst>
        <pc:spChg chg="mod">
          <ac:chgData name="Aparna Sudarshan PARAB" userId="S::aparnap.2022@mitb.smu.edu.sg::22d2643c-2b8d-4089-b5fe-5339cc017ef0" providerId="AD" clId="Web-{C62FC4F3-D40C-B96C-5943-5E2C280176AA}" dt="2023-03-15T12:39:00.036" v="71" actId="1076"/>
          <ac:spMkLst>
            <pc:docMk/>
            <pc:sldMk cId="698344731" sldId="267"/>
            <ac:spMk id="2" creationId="{632E620A-0BD7-9FA8-D3FA-15634195EAA5}"/>
          </ac:spMkLst>
        </pc:spChg>
      </pc:sldChg>
      <pc:sldChg chg="modSp add replId">
        <pc:chgData name="Aparna Sudarshan PARAB" userId="S::aparnap.2022@mitb.smu.edu.sg::22d2643c-2b8d-4089-b5fe-5339cc017ef0" providerId="AD" clId="Web-{C62FC4F3-D40C-B96C-5943-5E2C280176AA}" dt="2023-03-15T12:38:22.144" v="49" actId="1076"/>
        <pc:sldMkLst>
          <pc:docMk/>
          <pc:sldMk cId="2181934179" sldId="268"/>
        </pc:sldMkLst>
        <pc:spChg chg="mod">
          <ac:chgData name="Aparna Sudarshan PARAB" userId="S::aparnap.2022@mitb.smu.edu.sg::22d2643c-2b8d-4089-b5fe-5339cc017ef0" providerId="AD" clId="Web-{C62FC4F3-D40C-B96C-5943-5E2C280176AA}" dt="2023-03-15T12:38:22.144" v="49" actId="1076"/>
          <ac:spMkLst>
            <pc:docMk/>
            <pc:sldMk cId="2181934179" sldId="268"/>
            <ac:spMk id="2" creationId="{E3687DA7-9A08-122A-C8C4-DF3D122A8011}"/>
          </ac:spMkLst>
        </pc:spChg>
      </pc:sldChg>
      <pc:sldChg chg="new del">
        <pc:chgData name="Aparna Sudarshan PARAB" userId="S::aparnap.2022@mitb.smu.edu.sg::22d2643c-2b8d-4089-b5fe-5339cc017ef0" providerId="AD" clId="Web-{C62FC4F3-D40C-B96C-5943-5E2C280176AA}" dt="2023-03-15T12:37:07.845" v="20"/>
        <pc:sldMkLst>
          <pc:docMk/>
          <pc:sldMk cId="4061979058" sldId="268"/>
        </pc:sldMkLst>
      </pc:sldChg>
    </pc:docChg>
  </pc:docChgLst>
  <pc:docChgLst>
    <pc:chgData name="Aparna Sudarshan PARAB" userId="22d2643c-2b8d-4089-b5fe-5339cc017ef0" providerId="ADAL" clId="{1C2EDF18-69E9-4974-A1A6-8929F0CA597E}"/>
    <pc:docChg chg="undo custSel modSld sldOrd">
      <pc:chgData name="Aparna Sudarshan PARAB" userId="22d2643c-2b8d-4089-b5fe-5339cc017ef0" providerId="ADAL" clId="{1C2EDF18-69E9-4974-A1A6-8929F0CA597E}" dt="2023-03-20T10:12:31.606" v="2614" actId="14100"/>
      <pc:docMkLst>
        <pc:docMk/>
      </pc:docMkLst>
      <pc:sldChg chg="modSp mod">
        <pc:chgData name="Aparna Sudarshan PARAB" userId="22d2643c-2b8d-4089-b5fe-5339cc017ef0" providerId="ADAL" clId="{1C2EDF18-69E9-4974-A1A6-8929F0CA597E}" dt="2023-03-20T10:02:52.691" v="2410" actId="1076"/>
        <pc:sldMkLst>
          <pc:docMk/>
          <pc:sldMk cId="3249003560" sldId="256"/>
        </pc:sldMkLst>
        <pc:spChg chg="mod">
          <ac:chgData name="Aparna Sudarshan PARAB" userId="22d2643c-2b8d-4089-b5fe-5339cc017ef0" providerId="ADAL" clId="{1C2EDF18-69E9-4974-A1A6-8929F0CA597E}" dt="2023-03-20T10:01:03.971" v="2396" actId="14100"/>
          <ac:spMkLst>
            <pc:docMk/>
            <pc:sldMk cId="3249003560" sldId="256"/>
            <ac:spMk id="5" creationId="{7C549C8D-D559-ABC4-6B28-0A474DF662D1}"/>
          </ac:spMkLst>
        </pc:spChg>
        <pc:spChg chg="mod">
          <ac:chgData name="Aparna Sudarshan PARAB" userId="22d2643c-2b8d-4089-b5fe-5339cc017ef0" providerId="ADAL" clId="{1C2EDF18-69E9-4974-A1A6-8929F0CA597E}" dt="2023-03-20T10:02:52.691" v="2410" actId="1076"/>
          <ac:spMkLst>
            <pc:docMk/>
            <pc:sldMk cId="3249003560" sldId="256"/>
            <ac:spMk id="9" creationId="{6DCF194D-80DE-55AC-D543-D4E3FBA54E2D}"/>
          </ac:spMkLst>
        </pc:spChg>
      </pc:sldChg>
      <pc:sldChg chg="modSp mod">
        <pc:chgData name="Aparna Sudarshan PARAB" userId="22d2643c-2b8d-4089-b5fe-5339cc017ef0" providerId="ADAL" clId="{1C2EDF18-69E9-4974-A1A6-8929F0CA597E}" dt="2023-03-20T10:03:53.996" v="2422" actId="1076"/>
        <pc:sldMkLst>
          <pc:docMk/>
          <pc:sldMk cId="3416462248" sldId="257"/>
        </pc:sldMkLst>
        <pc:spChg chg="mod">
          <ac:chgData name="Aparna Sudarshan PARAB" userId="22d2643c-2b8d-4089-b5fe-5339cc017ef0" providerId="ADAL" clId="{1C2EDF18-69E9-4974-A1A6-8929F0CA597E}" dt="2023-03-20T10:03:53.996" v="2422" actId="1076"/>
          <ac:spMkLst>
            <pc:docMk/>
            <pc:sldMk cId="3416462248" sldId="257"/>
            <ac:spMk id="2" creationId="{305C3321-D469-628A-3521-44CA4986206E}"/>
          </ac:spMkLst>
        </pc:spChg>
        <pc:spChg chg="mod">
          <ac:chgData name="Aparna Sudarshan PARAB" userId="22d2643c-2b8d-4089-b5fe-5339cc017ef0" providerId="ADAL" clId="{1C2EDF18-69E9-4974-A1A6-8929F0CA597E}" dt="2023-03-20T10:01:12.828" v="2397" actId="14100"/>
          <ac:spMkLst>
            <pc:docMk/>
            <pc:sldMk cId="3416462248" sldId="257"/>
            <ac:spMk id="5" creationId="{7C549C8D-D559-ABC4-6B28-0A474DF662D1}"/>
          </ac:spMkLst>
        </pc:spChg>
      </pc:sldChg>
      <pc:sldChg chg="addSp delSp modSp mod">
        <pc:chgData name="Aparna Sudarshan PARAB" userId="22d2643c-2b8d-4089-b5fe-5339cc017ef0" providerId="ADAL" clId="{1C2EDF18-69E9-4974-A1A6-8929F0CA597E}" dt="2023-03-19T14:26:23.630" v="2281" actId="2711"/>
        <pc:sldMkLst>
          <pc:docMk/>
          <pc:sldMk cId="275381819" sldId="258"/>
        </pc:sldMkLst>
        <pc:spChg chg="mod">
          <ac:chgData name="Aparna Sudarshan PARAB" userId="22d2643c-2b8d-4089-b5fe-5339cc017ef0" providerId="ADAL" clId="{1C2EDF18-69E9-4974-A1A6-8929F0CA597E}" dt="2023-03-19T14:26:23.630" v="2281" actId="2711"/>
          <ac:spMkLst>
            <pc:docMk/>
            <pc:sldMk cId="275381819" sldId="258"/>
            <ac:spMk id="2" creationId="{D86ED8A1-DEB1-AB85-7581-D4FC551AA8B6}"/>
          </ac:spMkLst>
        </pc:spChg>
        <pc:spChg chg="mod">
          <ac:chgData name="Aparna Sudarshan PARAB" userId="22d2643c-2b8d-4089-b5fe-5339cc017ef0" providerId="ADAL" clId="{1C2EDF18-69E9-4974-A1A6-8929F0CA597E}" dt="2023-03-19T13:26:55.249" v="1458" actId="20577"/>
          <ac:spMkLst>
            <pc:docMk/>
            <pc:sldMk cId="275381819" sldId="258"/>
            <ac:spMk id="3" creationId="{AC6B170B-289B-D335-F24C-B90284A694FB}"/>
          </ac:spMkLst>
        </pc:spChg>
        <pc:spChg chg="add del mod">
          <ac:chgData name="Aparna Sudarshan PARAB" userId="22d2643c-2b8d-4089-b5fe-5339cc017ef0" providerId="ADAL" clId="{1C2EDF18-69E9-4974-A1A6-8929F0CA597E}" dt="2023-03-19T13:23:20.996" v="1412" actId="478"/>
          <ac:spMkLst>
            <pc:docMk/>
            <pc:sldMk cId="275381819" sldId="258"/>
            <ac:spMk id="6" creationId="{0170204D-B6B0-CF7F-CA8C-4D817673F920}"/>
          </ac:spMkLst>
        </pc:spChg>
        <pc:graphicFrameChg chg="del">
          <ac:chgData name="Aparna Sudarshan PARAB" userId="22d2643c-2b8d-4089-b5fe-5339cc017ef0" providerId="ADAL" clId="{1C2EDF18-69E9-4974-A1A6-8929F0CA597E}" dt="2023-03-19T13:21:27.692" v="1392" actId="11529"/>
          <ac:graphicFrameMkLst>
            <pc:docMk/>
            <pc:sldMk cId="275381819" sldId="258"/>
            <ac:graphicFrameMk id="13" creationId="{A6A2F2BC-A4DB-6E2C-E23C-C031CC1467D8}"/>
          </ac:graphicFrameMkLst>
        </pc:graphicFrameChg>
        <pc:picChg chg="del mod">
          <ac:chgData name="Aparna Sudarshan PARAB" userId="22d2643c-2b8d-4089-b5fe-5339cc017ef0" providerId="ADAL" clId="{1C2EDF18-69E9-4974-A1A6-8929F0CA597E}" dt="2023-03-19T13:23:52.618" v="1430" actId="478"/>
          <ac:picMkLst>
            <pc:docMk/>
            <pc:sldMk cId="275381819" sldId="258"/>
            <ac:picMk id="8" creationId="{3F4B485B-D282-EF1C-F2AB-88B922C80FF3}"/>
          </ac:picMkLst>
        </pc:picChg>
        <pc:picChg chg="del mod">
          <ac:chgData name="Aparna Sudarshan PARAB" userId="22d2643c-2b8d-4089-b5fe-5339cc017ef0" providerId="ADAL" clId="{1C2EDF18-69E9-4974-A1A6-8929F0CA597E}" dt="2023-03-19T13:23:53.610" v="1431" actId="478"/>
          <ac:picMkLst>
            <pc:docMk/>
            <pc:sldMk cId="275381819" sldId="258"/>
            <ac:picMk id="9" creationId="{7A84E2E9-3DBB-B1FC-96D3-38EC539E1CE0}"/>
          </ac:picMkLst>
        </pc:picChg>
        <pc:picChg chg="add mod">
          <ac:chgData name="Aparna Sudarshan PARAB" userId="22d2643c-2b8d-4089-b5fe-5339cc017ef0" providerId="ADAL" clId="{1C2EDF18-69E9-4974-A1A6-8929F0CA597E}" dt="2023-03-19T14:03:18.995" v="2034" actId="14100"/>
          <ac:picMkLst>
            <pc:docMk/>
            <pc:sldMk cId="275381819" sldId="258"/>
            <ac:picMk id="1026" creationId="{461E0EA2-E295-00F3-34B3-EC3C253A73F7}"/>
          </ac:picMkLst>
        </pc:picChg>
        <pc:picChg chg="add mod">
          <ac:chgData name="Aparna Sudarshan PARAB" userId="22d2643c-2b8d-4089-b5fe-5339cc017ef0" providerId="ADAL" clId="{1C2EDF18-69E9-4974-A1A6-8929F0CA597E}" dt="2023-03-19T13:24:56.918" v="1454" actId="14100"/>
          <ac:picMkLst>
            <pc:docMk/>
            <pc:sldMk cId="275381819" sldId="258"/>
            <ac:picMk id="1028" creationId="{A49E6232-0E9C-56BB-F101-1D1F74D874AA}"/>
          </ac:picMkLst>
        </pc:picChg>
      </pc:sldChg>
      <pc:sldChg chg="modSp mod">
        <pc:chgData name="Aparna Sudarshan PARAB" userId="22d2643c-2b8d-4089-b5fe-5339cc017ef0" providerId="ADAL" clId="{1C2EDF18-69E9-4974-A1A6-8929F0CA597E}" dt="2023-03-20T10:04:40.374" v="2456" actId="1076"/>
        <pc:sldMkLst>
          <pc:docMk/>
          <pc:sldMk cId="3810138545" sldId="259"/>
        </pc:sldMkLst>
        <pc:spChg chg="mod">
          <ac:chgData name="Aparna Sudarshan PARAB" userId="22d2643c-2b8d-4089-b5fe-5339cc017ef0" providerId="ADAL" clId="{1C2EDF18-69E9-4974-A1A6-8929F0CA597E}" dt="2023-03-20T10:04:40.374" v="2456" actId="1076"/>
          <ac:spMkLst>
            <pc:docMk/>
            <pc:sldMk cId="3810138545" sldId="259"/>
            <ac:spMk id="2" creationId="{86AD653D-57B1-0519-5BEE-27E0E3E6617D}"/>
          </ac:spMkLst>
        </pc:spChg>
      </pc:sldChg>
      <pc:sldChg chg="addSp delSp modSp mod ord">
        <pc:chgData name="Aparna Sudarshan PARAB" userId="22d2643c-2b8d-4089-b5fe-5339cc017ef0" providerId="ADAL" clId="{1C2EDF18-69E9-4974-A1A6-8929F0CA597E}" dt="2023-03-20T10:06:35.743" v="2556" actId="1076"/>
        <pc:sldMkLst>
          <pc:docMk/>
          <pc:sldMk cId="2041411220" sldId="260"/>
        </pc:sldMkLst>
        <pc:spChg chg="add mod">
          <ac:chgData name="Aparna Sudarshan PARAB" userId="22d2643c-2b8d-4089-b5fe-5339cc017ef0" providerId="ADAL" clId="{1C2EDF18-69E9-4974-A1A6-8929F0CA597E}" dt="2023-03-19T14:17:33.317" v="2241" actId="1076"/>
          <ac:spMkLst>
            <pc:docMk/>
            <pc:sldMk cId="2041411220" sldId="260"/>
            <ac:spMk id="2" creationId="{2AFF1953-C3AC-E804-9848-8FF46794FF98}"/>
          </ac:spMkLst>
        </pc:spChg>
        <pc:spChg chg="add mod">
          <ac:chgData name="Aparna Sudarshan PARAB" userId="22d2643c-2b8d-4089-b5fe-5339cc017ef0" providerId="ADAL" clId="{1C2EDF18-69E9-4974-A1A6-8929F0CA597E}" dt="2023-03-19T14:20:47.138" v="2247" actId="1076"/>
          <ac:spMkLst>
            <pc:docMk/>
            <pc:sldMk cId="2041411220" sldId="260"/>
            <ac:spMk id="3" creationId="{16ECCC24-0436-49B1-0425-52C341CC6256}"/>
          </ac:spMkLst>
        </pc:spChg>
        <pc:spChg chg="mod ord">
          <ac:chgData name="Aparna Sudarshan PARAB" userId="22d2643c-2b8d-4089-b5fe-5339cc017ef0" providerId="ADAL" clId="{1C2EDF18-69E9-4974-A1A6-8929F0CA597E}" dt="2023-03-18T11:16:24.150" v="831" actId="167"/>
          <ac:spMkLst>
            <pc:docMk/>
            <pc:sldMk cId="2041411220" sldId="260"/>
            <ac:spMk id="5" creationId="{7C549C8D-D559-ABC4-6B28-0A474DF662D1}"/>
          </ac:spMkLst>
        </pc:spChg>
        <pc:spChg chg="mod">
          <ac:chgData name="Aparna Sudarshan PARAB" userId="22d2643c-2b8d-4089-b5fe-5339cc017ef0" providerId="ADAL" clId="{1C2EDF18-69E9-4974-A1A6-8929F0CA597E}" dt="2023-03-20T10:06:35.743" v="2556" actId="1076"/>
          <ac:spMkLst>
            <pc:docMk/>
            <pc:sldMk cId="2041411220" sldId="260"/>
            <ac:spMk id="6" creationId="{17342BF6-03AE-A333-AA2C-287CEA6FBC58}"/>
          </ac:spMkLst>
        </pc:spChg>
        <pc:spChg chg="add mod">
          <ac:chgData name="Aparna Sudarshan PARAB" userId="22d2643c-2b8d-4089-b5fe-5339cc017ef0" providerId="ADAL" clId="{1C2EDF18-69E9-4974-A1A6-8929F0CA597E}" dt="2023-03-18T11:25:57.848" v="1031" actId="1076"/>
          <ac:spMkLst>
            <pc:docMk/>
            <pc:sldMk cId="2041411220" sldId="260"/>
            <ac:spMk id="8" creationId="{4A950E89-1A1D-1B18-5FFA-53C35E86069B}"/>
          </ac:spMkLst>
        </pc:spChg>
        <pc:spChg chg="add mod">
          <ac:chgData name="Aparna Sudarshan PARAB" userId="22d2643c-2b8d-4089-b5fe-5339cc017ef0" providerId="ADAL" clId="{1C2EDF18-69E9-4974-A1A6-8929F0CA597E}" dt="2023-03-19T14:20:56.635" v="2248" actId="1076"/>
          <ac:spMkLst>
            <pc:docMk/>
            <pc:sldMk cId="2041411220" sldId="260"/>
            <ac:spMk id="9" creationId="{BD7D1D1A-54F7-30FC-EBD0-731AE809D979}"/>
          </ac:spMkLst>
        </pc:spChg>
        <pc:spChg chg="add mod">
          <ac:chgData name="Aparna Sudarshan PARAB" userId="22d2643c-2b8d-4089-b5fe-5339cc017ef0" providerId="ADAL" clId="{1C2EDF18-69E9-4974-A1A6-8929F0CA597E}" dt="2023-03-18T11:19:32.118" v="970" actId="1076"/>
          <ac:spMkLst>
            <pc:docMk/>
            <pc:sldMk cId="2041411220" sldId="260"/>
            <ac:spMk id="13" creationId="{6A07770C-A5DD-08DE-B504-0B7FA107B7CD}"/>
          </ac:spMkLst>
        </pc:spChg>
        <pc:spChg chg="add del mod">
          <ac:chgData name="Aparna Sudarshan PARAB" userId="22d2643c-2b8d-4089-b5fe-5339cc017ef0" providerId="ADAL" clId="{1C2EDF18-69E9-4974-A1A6-8929F0CA597E}" dt="2023-03-18T11:23:41.336" v="987"/>
          <ac:spMkLst>
            <pc:docMk/>
            <pc:sldMk cId="2041411220" sldId="260"/>
            <ac:spMk id="16" creationId="{4525579A-0781-0AC1-25AF-F7BB2A5A967A}"/>
          </ac:spMkLst>
        </pc:spChg>
        <pc:spChg chg="add mod">
          <ac:chgData name="Aparna Sudarshan PARAB" userId="22d2643c-2b8d-4089-b5fe-5339cc017ef0" providerId="ADAL" clId="{1C2EDF18-69E9-4974-A1A6-8929F0CA597E}" dt="2023-03-18T11:25:38.447" v="1029" actId="1582"/>
          <ac:spMkLst>
            <pc:docMk/>
            <pc:sldMk cId="2041411220" sldId="260"/>
            <ac:spMk id="17" creationId="{DFE243A2-E8A7-A0DA-A9BB-13951FC6EA72}"/>
          </ac:spMkLst>
        </pc:spChg>
        <pc:picChg chg="del">
          <ac:chgData name="Aparna Sudarshan PARAB" userId="22d2643c-2b8d-4089-b5fe-5339cc017ef0" providerId="ADAL" clId="{1C2EDF18-69E9-4974-A1A6-8929F0CA597E}" dt="2023-03-18T11:11:18.828" v="793" actId="478"/>
          <ac:picMkLst>
            <pc:docMk/>
            <pc:sldMk cId="2041411220" sldId="260"/>
            <ac:picMk id="2" creationId="{0568119D-C815-7135-77EA-B2245DAE130F}"/>
          </ac:picMkLst>
        </pc:picChg>
        <pc:picChg chg="del">
          <ac:chgData name="Aparna Sudarshan PARAB" userId="22d2643c-2b8d-4089-b5fe-5339cc017ef0" providerId="ADAL" clId="{1C2EDF18-69E9-4974-A1A6-8929F0CA597E}" dt="2023-03-18T11:11:19.670" v="794" actId="478"/>
          <ac:picMkLst>
            <pc:docMk/>
            <pc:sldMk cId="2041411220" sldId="260"/>
            <ac:picMk id="3" creationId="{B1A6DFE4-DC67-9827-C77E-51C2DF9FCBC3}"/>
          </ac:picMkLst>
        </pc:picChg>
        <pc:picChg chg="mod">
          <ac:chgData name="Aparna Sudarshan PARAB" userId="22d2643c-2b8d-4089-b5fe-5339cc017ef0" providerId="ADAL" clId="{1C2EDF18-69E9-4974-A1A6-8929F0CA597E}" dt="2023-03-19T14:21:41.659" v="2254" actId="1440"/>
          <ac:picMkLst>
            <pc:docMk/>
            <pc:sldMk cId="2041411220" sldId="260"/>
            <ac:picMk id="7" creationId="{C0EDBEB5-EF26-5547-91B8-492C0AFF8797}"/>
          </ac:picMkLst>
        </pc:picChg>
        <pc:picChg chg="add mod">
          <ac:chgData name="Aparna Sudarshan PARAB" userId="22d2643c-2b8d-4089-b5fe-5339cc017ef0" providerId="ADAL" clId="{1C2EDF18-69E9-4974-A1A6-8929F0CA597E}" dt="2023-03-19T14:12:15.317" v="2206" actId="1076"/>
          <ac:picMkLst>
            <pc:docMk/>
            <pc:sldMk cId="2041411220" sldId="260"/>
            <ac:picMk id="10" creationId="{7A69A7B2-97DD-97F2-67EE-2E1524048141}"/>
          </ac:picMkLst>
        </pc:picChg>
        <pc:picChg chg="add mod ord modCrop">
          <ac:chgData name="Aparna Sudarshan PARAB" userId="22d2643c-2b8d-4089-b5fe-5339cc017ef0" providerId="ADAL" clId="{1C2EDF18-69E9-4974-A1A6-8929F0CA597E}" dt="2023-03-18T11:53:40.176" v="1346" actId="14100"/>
          <ac:picMkLst>
            <pc:docMk/>
            <pc:sldMk cId="2041411220" sldId="260"/>
            <ac:picMk id="12" creationId="{DEAF99F7-D585-D70B-D1AF-09C0314B8919}"/>
          </ac:picMkLst>
        </pc:picChg>
        <pc:picChg chg="add mod">
          <ac:chgData name="Aparna Sudarshan PARAB" userId="22d2643c-2b8d-4089-b5fe-5339cc017ef0" providerId="ADAL" clId="{1C2EDF18-69E9-4974-A1A6-8929F0CA597E}" dt="2023-03-19T14:12:12.195" v="2205" actId="14100"/>
          <ac:picMkLst>
            <pc:docMk/>
            <pc:sldMk cId="2041411220" sldId="260"/>
            <ac:picMk id="15" creationId="{A3995C02-84E2-5595-6A76-4EB2331F68D3}"/>
          </ac:picMkLst>
        </pc:picChg>
        <pc:picChg chg="mod">
          <ac:chgData name="Aparna Sudarshan PARAB" userId="22d2643c-2b8d-4089-b5fe-5339cc017ef0" providerId="ADAL" clId="{1C2EDF18-69E9-4974-A1A6-8929F0CA597E}" dt="2023-03-19T14:21:40.064" v="2253" actId="1440"/>
          <ac:picMkLst>
            <pc:docMk/>
            <pc:sldMk cId="2041411220" sldId="260"/>
            <ac:picMk id="3074" creationId="{79160DB9-F70C-07E7-BEDB-192B4555DE6E}"/>
          </ac:picMkLst>
        </pc:picChg>
        <pc:picChg chg="del">
          <ac:chgData name="Aparna Sudarshan PARAB" userId="22d2643c-2b8d-4089-b5fe-5339cc017ef0" providerId="ADAL" clId="{1C2EDF18-69E9-4974-A1A6-8929F0CA597E}" dt="2023-03-18T11:11:20.471" v="795" actId="478"/>
          <ac:picMkLst>
            <pc:docMk/>
            <pc:sldMk cId="2041411220" sldId="260"/>
            <ac:picMk id="3076" creationId="{0B56887A-2C88-C78B-1BDD-5669C6D2A5D6}"/>
          </ac:picMkLst>
        </pc:picChg>
        <pc:picChg chg="mod">
          <ac:chgData name="Aparna Sudarshan PARAB" userId="22d2643c-2b8d-4089-b5fe-5339cc017ef0" providerId="ADAL" clId="{1C2EDF18-69E9-4974-A1A6-8929F0CA597E}" dt="2023-03-19T14:21:34.643" v="2252" actId="1440"/>
          <ac:picMkLst>
            <pc:docMk/>
            <pc:sldMk cId="2041411220" sldId="260"/>
            <ac:picMk id="3078" creationId="{059AC066-9231-A91E-043C-46050F26AF64}"/>
          </ac:picMkLst>
        </pc:picChg>
      </pc:sldChg>
      <pc:sldChg chg="addSp delSp modSp mod">
        <pc:chgData name="Aparna Sudarshan PARAB" userId="22d2643c-2b8d-4089-b5fe-5339cc017ef0" providerId="ADAL" clId="{1C2EDF18-69E9-4974-A1A6-8929F0CA597E}" dt="2023-03-20T10:11:07.609" v="2603" actId="14100"/>
        <pc:sldMkLst>
          <pc:docMk/>
          <pc:sldMk cId="4055737831" sldId="261"/>
        </pc:sldMkLst>
        <pc:spChg chg="mod">
          <ac:chgData name="Aparna Sudarshan PARAB" userId="22d2643c-2b8d-4089-b5fe-5339cc017ef0" providerId="ADAL" clId="{1C2EDF18-69E9-4974-A1A6-8929F0CA597E}" dt="2023-03-20T10:08:12.297" v="2580" actId="1076"/>
          <ac:spMkLst>
            <pc:docMk/>
            <pc:sldMk cId="4055737831" sldId="261"/>
            <ac:spMk id="2" creationId="{632E620A-0BD7-9FA8-D3FA-15634195EAA5}"/>
          </ac:spMkLst>
        </pc:spChg>
        <pc:spChg chg="mod">
          <ac:chgData name="Aparna Sudarshan PARAB" userId="22d2643c-2b8d-4089-b5fe-5339cc017ef0" providerId="ADAL" clId="{1C2EDF18-69E9-4974-A1A6-8929F0CA597E}" dt="2023-03-20T10:11:07.609" v="2603" actId="14100"/>
          <ac:spMkLst>
            <pc:docMk/>
            <pc:sldMk cId="4055737831" sldId="261"/>
            <ac:spMk id="4" creationId="{27B678B7-D2AF-A1A8-0CD8-8779E7F74115}"/>
          </ac:spMkLst>
        </pc:spChg>
        <pc:spChg chg="mod ord">
          <ac:chgData name="Aparna Sudarshan PARAB" userId="22d2643c-2b8d-4089-b5fe-5339cc017ef0" providerId="ADAL" clId="{1C2EDF18-69E9-4974-A1A6-8929F0CA597E}" dt="2023-03-20T10:08:37.086" v="2584" actId="14100"/>
          <ac:spMkLst>
            <pc:docMk/>
            <pc:sldMk cId="4055737831" sldId="261"/>
            <ac:spMk id="5" creationId="{7C549C8D-D559-ABC4-6B28-0A474DF662D1}"/>
          </ac:spMkLst>
        </pc:spChg>
        <pc:spChg chg="del mod">
          <ac:chgData name="Aparna Sudarshan PARAB" userId="22d2643c-2b8d-4089-b5fe-5339cc017ef0" providerId="ADAL" clId="{1C2EDF18-69E9-4974-A1A6-8929F0CA597E}" dt="2023-03-18T11:37:03.281" v="1257" actId="26606"/>
          <ac:spMkLst>
            <pc:docMk/>
            <pc:sldMk cId="4055737831" sldId="261"/>
            <ac:spMk id="6" creationId="{6CAE4686-A7F0-863C-AC9F-9D80DD8E2621}"/>
          </ac:spMkLst>
        </pc:spChg>
        <pc:spChg chg="del">
          <ac:chgData name="Aparna Sudarshan PARAB" userId="22d2643c-2b8d-4089-b5fe-5339cc017ef0" providerId="ADAL" clId="{1C2EDF18-69E9-4974-A1A6-8929F0CA597E}" dt="2023-03-18T11:27:15.271" v="1033" actId="478"/>
          <ac:spMkLst>
            <pc:docMk/>
            <pc:sldMk cId="4055737831" sldId="261"/>
            <ac:spMk id="7" creationId="{766C8B6F-79A4-A1C9-6681-57BFBCEFA2A9}"/>
          </ac:spMkLst>
        </pc:spChg>
        <pc:spChg chg="add del mod">
          <ac:chgData name="Aparna Sudarshan PARAB" userId="22d2643c-2b8d-4089-b5fe-5339cc017ef0" providerId="ADAL" clId="{1C2EDF18-69E9-4974-A1A6-8929F0CA597E}" dt="2023-03-18T11:27:16.736" v="1034" actId="478"/>
          <ac:spMkLst>
            <pc:docMk/>
            <pc:sldMk cId="4055737831" sldId="261"/>
            <ac:spMk id="8" creationId="{E7F618C7-A08A-2EFE-149A-5F24BC0010EB}"/>
          </ac:spMkLst>
        </pc:spChg>
        <pc:graphicFrameChg chg="add mod">
          <ac:chgData name="Aparna Sudarshan PARAB" userId="22d2643c-2b8d-4089-b5fe-5339cc017ef0" providerId="ADAL" clId="{1C2EDF18-69E9-4974-A1A6-8929F0CA597E}" dt="2023-03-19T13:46:29.470" v="1675" actId="20577"/>
          <ac:graphicFrameMkLst>
            <pc:docMk/>
            <pc:sldMk cId="4055737831" sldId="261"/>
            <ac:graphicFrameMk id="15" creationId="{E1ED614C-E214-A68F-64ED-2C3BC45E6853}"/>
          </ac:graphicFrameMkLst>
        </pc:graphicFrameChg>
        <pc:picChg chg="del">
          <ac:chgData name="Aparna Sudarshan PARAB" userId="22d2643c-2b8d-4089-b5fe-5339cc017ef0" providerId="ADAL" clId="{1C2EDF18-69E9-4974-A1A6-8929F0CA597E}" dt="2023-03-18T11:27:18.066" v="1035" actId="478"/>
          <ac:picMkLst>
            <pc:docMk/>
            <pc:sldMk cId="4055737831" sldId="261"/>
            <ac:picMk id="9" creationId="{4EC43152-C0B5-7AB9-90F2-40C4BAD5ACAF}"/>
          </ac:picMkLst>
        </pc:picChg>
        <pc:picChg chg="add mod ord">
          <ac:chgData name="Aparna Sudarshan PARAB" userId="22d2643c-2b8d-4089-b5fe-5339cc017ef0" providerId="ADAL" clId="{1C2EDF18-69E9-4974-A1A6-8929F0CA597E}" dt="2023-03-20T10:08:41.202" v="2585" actId="14100"/>
          <ac:picMkLst>
            <pc:docMk/>
            <pc:sldMk cId="4055737831" sldId="261"/>
            <ac:picMk id="11" creationId="{1B157566-0FD2-55B2-C536-E0AC2265B5BE}"/>
          </ac:picMkLst>
        </pc:picChg>
        <pc:picChg chg="mod">
          <ac:chgData name="Aparna Sudarshan PARAB" userId="22d2643c-2b8d-4089-b5fe-5339cc017ef0" providerId="ADAL" clId="{1C2EDF18-69E9-4974-A1A6-8929F0CA597E}" dt="2023-03-19T14:30:22.171" v="2311" actId="1076"/>
          <ac:picMkLst>
            <pc:docMk/>
            <pc:sldMk cId="4055737831" sldId="261"/>
            <ac:picMk id="13" creationId="{5E3FBDD4-0DD5-DB33-4F0C-F476D1587BD7}"/>
          </ac:picMkLst>
        </pc:picChg>
      </pc:sldChg>
      <pc:sldChg chg="modSp mod">
        <pc:chgData name="Aparna Sudarshan PARAB" userId="22d2643c-2b8d-4089-b5fe-5339cc017ef0" providerId="ADAL" clId="{1C2EDF18-69E9-4974-A1A6-8929F0CA597E}" dt="2023-03-20T10:05:08.249" v="2471" actId="1076"/>
        <pc:sldMkLst>
          <pc:docMk/>
          <pc:sldMk cId="1058560476" sldId="262"/>
        </pc:sldMkLst>
        <pc:spChg chg="mod">
          <ac:chgData name="Aparna Sudarshan PARAB" userId="22d2643c-2b8d-4089-b5fe-5339cc017ef0" providerId="ADAL" clId="{1C2EDF18-69E9-4974-A1A6-8929F0CA597E}" dt="2023-03-20T10:05:08.249" v="2471" actId="1076"/>
          <ac:spMkLst>
            <pc:docMk/>
            <pc:sldMk cId="1058560476" sldId="262"/>
            <ac:spMk id="2" creationId="{86AD653D-57B1-0519-5BEE-27E0E3E6617D}"/>
          </ac:spMkLst>
        </pc:spChg>
        <pc:graphicFrameChg chg="mod">
          <ac:chgData name="Aparna Sudarshan PARAB" userId="22d2643c-2b8d-4089-b5fe-5339cc017ef0" providerId="ADAL" clId="{1C2EDF18-69E9-4974-A1A6-8929F0CA597E}" dt="2023-03-19T13:30:22.166" v="1476" actId="20577"/>
          <ac:graphicFrameMkLst>
            <pc:docMk/>
            <pc:sldMk cId="1058560476" sldId="262"/>
            <ac:graphicFrameMk id="84" creationId="{68EE185B-22A7-1C7B-862D-934B73528719}"/>
          </ac:graphicFrameMkLst>
        </pc:graphicFrameChg>
      </pc:sldChg>
      <pc:sldChg chg="addSp delSp modSp mod ord">
        <pc:chgData name="Aparna Sudarshan PARAB" userId="22d2643c-2b8d-4089-b5fe-5339cc017ef0" providerId="ADAL" clId="{1C2EDF18-69E9-4974-A1A6-8929F0CA597E}" dt="2023-03-20T10:07:51.398" v="2571" actId="1076"/>
        <pc:sldMkLst>
          <pc:docMk/>
          <pc:sldMk cId="2316734043" sldId="263"/>
        </pc:sldMkLst>
        <pc:spChg chg="mod">
          <ac:chgData name="Aparna Sudarshan PARAB" userId="22d2643c-2b8d-4089-b5fe-5339cc017ef0" providerId="ADAL" clId="{1C2EDF18-69E9-4974-A1A6-8929F0CA597E}" dt="2023-03-20T10:07:51.398" v="2571" actId="1076"/>
          <ac:spMkLst>
            <pc:docMk/>
            <pc:sldMk cId="2316734043" sldId="263"/>
            <ac:spMk id="2" creationId="{86AD653D-57B1-0519-5BEE-27E0E3E6617D}"/>
          </ac:spMkLst>
        </pc:spChg>
        <pc:spChg chg="mod">
          <ac:chgData name="Aparna Sudarshan PARAB" userId="22d2643c-2b8d-4089-b5fe-5339cc017ef0" providerId="ADAL" clId="{1C2EDF18-69E9-4974-A1A6-8929F0CA597E}" dt="2023-03-19T14:24:45.238" v="2278" actId="207"/>
          <ac:spMkLst>
            <pc:docMk/>
            <pc:sldMk cId="2316734043" sldId="263"/>
            <ac:spMk id="3" creationId="{D4914D20-7A90-68EC-45C4-BFF3FC822AE4}"/>
          </ac:spMkLst>
        </pc:spChg>
        <pc:spChg chg="mod">
          <ac:chgData name="Aparna Sudarshan PARAB" userId="22d2643c-2b8d-4089-b5fe-5339cc017ef0" providerId="ADAL" clId="{1C2EDF18-69E9-4974-A1A6-8929F0CA597E}" dt="2023-03-19T14:23:54.866" v="2276" actId="688"/>
          <ac:spMkLst>
            <pc:docMk/>
            <pc:sldMk cId="2316734043" sldId="263"/>
            <ac:spMk id="9" creationId="{905F9437-2C9C-9C45-23EC-359DB98DE1E9}"/>
          </ac:spMkLst>
        </pc:spChg>
        <pc:picChg chg="add mod ord">
          <ac:chgData name="Aparna Sudarshan PARAB" userId="22d2643c-2b8d-4089-b5fe-5339cc017ef0" providerId="ADAL" clId="{1C2EDF18-69E9-4974-A1A6-8929F0CA597E}" dt="2023-03-19T14:23:40.564" v="2271" actId="14100"/>
          <ac:picMkLst>
            <pc:docMk/>
            <pc:sldMk cId="2316734043" sldId="263"/>
            <ac:picMk id="6" creationId="{122E66EB-525E-B2C4-1BA8-75E6C46081EA}"/>
          </ac:picMkLst>
        </pc:picChg>
        <pc:picChg chg="add mod modCrop">
          <ac:chgData name="Aparna Sudarshan PARAB" userId="22d2643c-2b8d-4089-b5fe-5339cc017ef0" providerId="ADAL" clId="{1C2EDF18-69E9-4974-A1A6-8929F0CA597E}" dt="2023-03-19T14:23:50.022" v="2274" actId="14100"/>
          <ac:picMkLst>
            <pc:docMk/>
            <pc:sldMk cId="2316734043" sldId="263"/>
            <ac:picMk id="10" creationId="{97BCCD72-5A02-E50A-ED93-2B0DFBFA41C5}"/>
          </ac:picMkLst>
        </pc:picChg>
        <pc:picChg chg="del">
          <ac:chgData name="Aparna Sudarshan PARAB" userId="22d2643c-2b8d-4089-b5fe-5339cc017ef0" providerId="ADAL" clId="{1C2EDF18-69E9-4974-A1A6-8929F0CA597E}" dt="2023-03-19T12:31:52.151" v="1347" actId="478"/>
          <ac:picMkLst>
            <pc:docMk/>
            <pc:sldMk cId="2316734043" sldId="263"/>
            <ac:picMk id="1026" creationId="{269C9783-671D-1CBB-2EDD-F9C84FE4B4F9}"/>
          </ac:picMkLst>
        </pc:picChg>
        <pc:picChg chg="del">
          <ac:chgData name="Aparna Sudarshan PARAB" userId="22d2643c-2b8d-4089-b5fe-5339cc017ef0" providerId="ADAL" clId="{1C2EDF18-69E9-4974-A1A6-8929F0CA597E}" dt="2023-03-19T12:32:16.799" v="1353" actId="478"/>
          <ac:picMkLst>
            <pc:docMk/>
            <pc:sldMk cId="2316734043" sldId="263"/>
            <ac:picMk id="1028" creationId="{AB63DE90-CE6B-CFCB-76C7-ADF15D2DBA14}"/>
          </ac:picMkLst>
        </pc:picChg>
      </pc:sldChg>
      <pc:sldChg chg="addSp delSp modSp mod">
        <pc:chgData name="Aparna Sudarshan PARAB" userId="22d2643c-2b8d-4089-b5fe-5339cc017ef0" providerId="ADAL" clId="{1C2EDF18-69E9-4974-A1A6-8929F0CA597E}" dt="2023-03-20T10:05:24.125" v="2476" actId="1076"/>
        <pc:sldMkLst>
          <pc:docMk/>
          <pc:sldMk cId="1625620969" sldId="264"/>
        </pc:sldMkLst>
        <pc:spChg chg="mod">
          <ac:chgData name="Aparna Sudarshan PARAB" userId="22d2643c-2b8d-4089-b5fe-5339cc017ef0" providerId="ADAL" clId="{1C2EDF18-69E9-4974-A1A6-8929F0CA597E}" dt="2023-03-20T10:05:24.125" v="2476" actId="1076"/>
          <ac:spMkLst>
            <pc:docMk/>
            <pc:sldMk cId="1625620969" sldId="264"/>
            <ac:spMk id="2" creationId="{86AD653D-57B1-0519-5BEE-27E0E3E6617D}"/>
          </ac:spMkLst>
        </pc:spChg>
        <pc:spChg chg="add mod">
          <ac:chgData name="Aparna Sudarshan PARAB" userId="22d2643c-2b8d-4089-b5fe-5339cc017ef0" providerId="ADAL" clId="{1C2EDF18-69E9-4974-A1A6-8929F0CA597E}" dt="2023-03-19T14:22:29.805" v="2261" actId="1076"/>
          <ac:spMkLst>
            <pc:docMk/>
            <pc:sldMk cId="1625620969" sldId="264"/>
            <ac:spMk id="3" creationId="{C86AC838-A60D-D0E0-9A21-87A924E15FDD}"/>
          </ac:spMkLst>
        </pc:spChg>
        <pc:spChg chg="mod ord">
          <ac:chgData name="Aparna Sudarshan PARAB" userId="22d2643c-2b8d-4089-b5fe-5339cc017ef0" providerId="ADAL" clId="{1C2EDF18-69E9-4974-A1A6-8929F0CA597E}" dt="2023-03-19T14:41:52.722" v="2321" actId="167"/>
          <ac:spMkLst>
            <pc:docMk/>
            <pc:sldMk cId="1625620969" sldId="264"/>
            <ac:spMk id="5" creationId="{7C549C8D-D559-ABC4-6B28-0A474DF662D1}"/>
          </ac:spMkLst>
        </pc:spChg>
        <pc:spChg chg="add mod">
          <ac:chgData name="Aparna Sudarshan PARAB" userId="22d2643c-2b8d-4089-b5fe-5339cc017ef0" providerId="ADAL" clId="{1C2EDF18-69E9-4974-A1A6-8929F0CA597E}" dt="2023-03-19T14:22:37.329" v="2262" actId="1076"/>
          <ac:spMkLst>
            <pc:docMk/>
            <pc:sldMk cId="1625620969" sldId="264"/>
            <ac:spMk id="7" creationId="{AC73BCE5-5466-B349-414D-2E1C25B3A637}"/>
          </ac:spMkLst>
        </pc:spChg>
        <pc:picChg chg="add mod ord modCrop">
          <ac:chgData name="Aparna Sudarshan PARAB" userId="22d2643c-2b8d-4089-b5fe-5339cc017ef0" providerId="ADAL" clId="{1C2EDF18-69E9-4974-A1A6-8929F0CA597E}" dt="2023-03-19T14:42:12.467" v="2323" actId="14100"/>
          <ac:picMkLst>
            <pc:docMk/>
            <pc:sldMk cId="1625620969" sldId="264"/>
            <ac:picMk id="9" creationId="{E3A3C109-DA00-C946-EF91-47F224F02772}"/>
          </ac:picMkLst>
        </pc:picChg>
        <pc:picChg chg="mod">
          <ac:chgData name="Aparna Sudarshan PARAB" userId="22d2643c-2b8d-4089-b5fe-5339cc017ef0" providerId="ADAL" clId="{1C2EDF18-69E9-4974-A1A6-8929F0CA597E}" dt="2023-03-19T14:22:11.262" v="2255" actId="1440"/>
          <ac:picMkLst>
            <pc:docMk/>
            <pc:sldMk cId="1625620969" sldId="264"/>
            <ac:picMk id="1028" creationId="{7D808DD9-33B3-3C44-B28F-5231575D30D1}"/>
          </ac:picMkLst>
        </pc:picChg>
        <pc:picChg chg="del mod">
          <ac:chgData name="Aparna Sudarshan PARAB" userId="22d2643c-2b8d-4089-b5fe-5339cc017ef0" providerId="ADAL" clId="{1C2EDF18-69E9-4974-A1A6-8929F0CA597E}" dt="2023-03-19T14:04:38.104" v="2041" actId="478"/>
          <ac:picMkLst>
            <pc:docMk/>
            <pc:sldMk cId="1625620969" sldId="264"/>
            <ac:picMk id="1032" creationId="{6C114D28-3438-BC5D-112E-13BD9CBFD201}"/>
          </ac:picMkLst>
        </pc:picChg>
        <pc:picChg chg="del">
          <ac:chgData name="Aparna Sudarshan PARAB" userId="22d2643c-2b8d-4089-b5fe-5339cc017ef0" providerId="ADAL" clId="{1C2EDF18-69E9-4974-A1A6-8929F0CA597E}" dt="2023-03-19T14:04:41.691" v="2043" actId="478"/>
          <ac:picMkLst>
            <pc:docMk/>
            <pc:sldMk cId="1625620969" sldId="264"/>
            <ac:picMk id="1034" creationId="{F15C8778-33AE-08BA-745C-6A225E01FF72}"/>
          </ac:picMkLst>
        </pc:picChg>
        <pc:picChg chg="add mod">
          <ac:chgData name="Aparna Sudarshan PARAB" userId="22d2643c-2b8d-4089-b5fe-5339cc017ef0" providerId="ADAL" clId="{1C2EDF18-69E9-4974-A1A6-8929F0CA597E}" dt="2023-03-19T14:22:14.185" v="2256" actId="1440"/>
          <ac:picMkLst>
            <pc:docMk/>
            <pc:sldMk cId="1625620969" sldId="264"/>
            <ac:picMk id="2050" creationId="{60434433-788F-D3B8-9853-DF1DCED3183C}"/>
          </ac:picMkLst>
        </pc:picChg>
        <pc:picChg chg="add mod">
          <ac:chgData name="Aparna Sudarshan PARAB" userId="22d2643c-2b8d-4089-b5fe-5339cc017ef0" providerId="ADAL" clId="{1C2EDF18-69E9-4974-A1A6-8929F0CA597E}" dt="2023-03-19T14:22:15.871" v="2257" actId="1440"/>
          <ac:picMkLst>
            <pc:docMk/>
            <pc:sldMk cId="1625620969" sldId="264"/>
            <ac:picMk id="2052" creationId="{09E34562-D914-7128-38CB-503218951F32}"/>
          </ac:picMkLst>
        </pc:picChg>
      </pc:sldChg>
      <pc:sldChg chg="addSp delSp modSp mod ord">
        <pc:chgData name="Aparna Sudarshan PARAB" userId="22d2643c-2b8d-4089-b5fe-5339cc017ef0" providerId="ADAL" clId="{1C2EDF18-69E9-4974-A1A6-8929F0CA597E}" dt="2023-03-20T10:06:58.823" v="2557" actId="1076"/>
        <pc:sldMkLst>
          <pc:docMk/>
          <pc:sldMk cId="500341831" sldId="265"/>
        </pc:sldMkLst>
        <pc:spChg chg="mod">
          <ac:chgData name="Aparna Sudarshan PARAB" userId="22d2643c-2b8d-4089-b5fe-5339cc017ef0" providerId="ADAL" clId="{1C2EDF18-69E9-4974-A1A6-8929F0CA597E}" dt="2023-03-20T10:06:58.823" v="2557" actId="1076"/>
          <ac:spMkLst>
            <pc:docMk/>
            <pc:sldMk cId="500341831" sldId="265"/>
            <ac:spMk id="2" creationId="{86AD653D-57B1-0519-5BEE-27E0E3E6617D}"/>
          </ac:spMkLst>
        </pc:spChg>
        <pc:spChg chg="mod ord">
          <ac:chgData name="Aparna Sudarshan PARAB" userId="22d2643c-2b8d-4089-b5fe-5339cc017ef0" providerId="ADAL" clId="{1C2EDF18-69E9-4974-A1A6-8929F0CA597E}" dt="2023-03-18T10:28:58.235" v="446" actId="167"/>
          <ac:spMkLst>
            <pc:docMk/>
            <pc:sldMk cId="500341831" sldId="265"/>
            <ac:spMk id="5" creationId="{7C549C8D-D559-ABC4-6B28-0A474DF662D1}"/>
          </ac:spMkLst>
        </pc:spChg>
        <pc:spChg chg="add mod">
          <ac:chgData name="Aparna Sudarshan PARAB" userId="22d2643c-2b8d-4089-b5fe-5339cc017ef0" providerId="ADAL" clId="{1C2EDF18-69E9-4974-A1A6-8929F0CA597E}" dt="2023-03-18T10:28:02.288" v="437" actId="1076"/>
          <ac:spMkLst>
            <pc:docMk/>
            <pc:sldMk cId="500341831" sldId="265"/>
            <ac:spMk id="7" creationId="{B01E2EE3-C5D7-6B70-5312-6CD09E309281}"/>
          </ac:spMkLst>
        </pc:spChg>
        <pc:spChg chg="add del mod">
          <ac:chgData name="Aparna Sudarshan PARAB" userId="22d2643c-2b8d-4089-b5fe-5339cc017ef0" providerId="ADAL" clId="{1C2EDF18-69E9-4974-A1A6-8929F0CA597E}" dt="2023-03-18T10:25:27.769" v="414" actId="26606"/>
          <ac:spMkLst>
            <pc:docMk/>
            <pc:sldMk cId="500341831" sldId="265"/>
            <ac:spMk id="8" creationId="{6F935223-C364-F00C-2728-6CB9F9848374}"/>
          </ac:spMkLst>
        </pc:spChg>
        <pc:spChg chg="del mod">
          <ac:chgData name="Aparna Sudarshan PARAB" userId="22d2643c-2b8d-4089-b5fe-5339cc017ef0" providerId="ADAL" clId="{1C2EDF18-69E9-4974-A1A6-8929F0CA597E}" dt="2023-03-18T09:57:14.440" v="189" actId="22"/>
          <ac:spMkLst>
            <pc:docMk/>
            <pc:sldMk cId="500341831" sldId="265"/>
            <ac:spMk id="9" creationId="{F6D580D8-D870-A03E-F145-B9A41FEBC91D}"/>
          </ac:spMkLst>
        </pc:spChg>
        <pc:graphicFrameChg chg="add del">
          <ac:chgData name="Aparna Sudarshan PARAB" userId="22d2643c-2b8d-4089-b5fe-5339cc017ef0" providerId="ADAL" clId="{1C2EDF18-69E9-4974-A1A6-8929F0CA597E}" dt="2023-03-18T10:25:18.063" v="407" actId="26606"/>
          <ac:graphicFrameMkLst>
            <pc:docMk/>
            <pc:sldMk cId="500341831" sldId="265"/>
            <ac:graphicFrameMk id="10" creationId="{31F338DA-44AF-82B7-D4F1-85C386B413B9}"/>
          </ac:graphicFrameMkLst>
        </pc:graphicFrameChg>
        <pc:graphicFrameChg chg="add del">
          <ac:chgData name="Aparna Sudarshan PARAB" userId="22d2643c-2b8d-4089-b5fe-5339cc017ef0" providerId="ADAL" clId="{1C2EDF18-69E9-4974-A1A6-8929F0CA597E}" dt="2023-03-18T10:25:19.937" v="409" actId="26606"/>
          <ac:graphicFrameMkLst>
            <pc:docMk/>
            <pc:sldMk cId="500341831" sldId="265"/>
            <ac:graphicFrameMk id="12" creationId="{F3338929-91DD-D4D2-F094-3625D3273157}"/>
          </ac:graphicFrameMkLst>
        </pc:graphicFrameChg>
        <pc:graphicFrameChg chg="add del">
          <ac:chgData name="Aparna Sudarshan PARAB" userId="22d2643c-2b8d-4089-b5fe-5339cc017ef0" providerId="ADAL" clId="{1C2EDF18-69E9-4974-A1A6-8929F0CA597E}" dt="2023-03-18T10:25:23.133" v="411" actId="26606"/>
          <ac:graphicFrameMkLst>
            <pc:docMk/>
            <pc:sldMk cId="500341831" sldId="265"/>
            <ac:graphicFrameMk id="14" creationId="{C83AFD96-FC11-FFA0-80CA-D24A797DCBE2}"/>
          </ac:graphicFrameMkLst>
        </pc:graphicFrameChg>
        <pc:graphicFrameChg chg="add del">
          <ac:chgData name="Aparna Sudarshan PARAB" userId="22d2643c-2b8d-4089-b5fe-5339cc017ef0" providerId="ADAL" clId="{1C2EDF18-69E9-4974-A1A6-8929F0CA597E}" dt="2023-03-18T10:25:27.738" v="413" actId="26606"/>
          <ac:graphicFrameMkLst>
            <pc:docMk/>
            <pc:sldMk cId="500341831" sldId="265"/>
            <ac:graphicFrameMk id="16" creationId="{9658F0DE-2F46-2A2F-259B-BD7DF160AE4D}"/>
          </ac:graphicFrameMkLst>
        </pc:graphicFrameChg>
        <pc:graphicFrameChg chg="add mod modGraphic">
          <ac:chgData name="Aparna Sudarshan PARAB" userId="22d2643c-2b8d-4089-b5fe-5339cc017ef0" providerId="ADAL" clId="{1C2EDF18-69E9-4974-A1A6-8929F0CA597E}" dt="2023-03-18T10:37:21.993" v="476" actId="1582"/>
          <ac:graphicFrameMkLst>
            <pc:docMk/>
            <pc:sldMk cId="500341831" sldId="265"/>
            <ac:graphicFrameMk id="18" creationId="{31F338DA-44AF-82B7-D4F1-85C386B413B9}"/>
          </ac:graphicFrameMkLst>
        </pc:graphicFrameChg>
        <pc:picChg chg="add mod ord">
          <ac:chgData name="Aparna Sudarshan PARAB" userId="22d2643c-2b8d-4089-b5fe-5339cc017ef0" providerId="ADAL" clId="{1C2EDF18-69E9-4974-A1A6-8929F0CA597E}" dt="2023-03-18T10:28:04.287" v="438" actId="1076"/>
          <ac:picMkLst>
            <pc:docMk/>
            <pc:sldMk cId="500341831" sldId="265"/>
            <ac:picMk id="6" creationId="{BC262B48-098F-CC88-9411-2966EB93EA0C}"/>
          </ac:picMkLst>
        </pc:picChg>
        <pc:picChg chg="add mod ord modCrop">
          <ac:chgData name="Aparna Sudarshan PARAB" userId="22d2643c-2b8d-4089-b5fe-5339cc017ef0" providerId="ADAL" clId="{1C2EDF18-69E9-4974-A1A6-8929F0CA597E}" dt="2023-03-18T10:35:29.353" v="466" actId="26606"/>
          <ac:picMkLst>
            <pc:docMk/>
            <pc:sldMk cId="500341831" sldId="265"/>
            <ac:picMk id="13" creationId="{55619FE7-ACFD-A8BF-CE4E-042E7086FFCA}"/>
          </ac:picMkLst>
        </pc:picChg>
        <pc:picChg chg="add mod">
          <ac:chgData name="Aparna Sudarshan PARAB" userId="22d2643c-2b8d-4089-b5fe-5339cc017ef0" providerId="ADAL" clId="{1C2EDF18-69E9-4974-A1A6-8929F0CA597E}" dt="2023-03-18T10:27:56.969" v="436" actId="1076"/>
          <ac:picMkLst>
            <pc:docMk/>
            <pc:sldMk cId="500341831" sldId="265"/>
            <ac:picMk id="1026" creationId="{CDE44A49-0E24-2BA7-E313-A9AA7F506B1E}"/>
          </ac:picMkLst>
        </pc:picChg>
      </pc:sldChg>
      <pc:sldChg chg="addSp delSp modSp mod modClrScheme chgLayout">
        <pc:chgData name="Aparna Sudarshan PARAB" userId="22d2643c-2b8d-4089-b5fe-5339cc017ef0" providerId="ADAL" clId="{1C2EDF18-69E9-4974-A1A6-8929F0CA597E}" dt="2023-03-20T10:10:36.364" v="2601" actId="700"/>
        <pc:sldMkLst>
          <pc:docMk/>
          <pc:sldMk cId="3621635023" sldId="266"/>
        </pc:sldMkLst>
        <pc:spChg chg="mod">
          <ac:chgData name="Aparna Sudarshan PARAB" userId="22d2643c-2b8d-4089-b5fe-5339cc017ef0" providerId="ADAL" clId="{1C2EDF18-69E9-4974-A1A6-8929F0CA597E}" dt="2023-03-19T14:30:02.812" v="2309" actId="1076"/>
          <ac:spMkLst>
            <pc:docMk/>
            <pc:sldMk cId="3621635023" sldId="266"/>
            <ac:spMk id="2" creationId="{632E620A-0BD7-9FA8-D3FA-15634195EAA5}"/>
          </ac:spMkLst>
        </pc:spChg>
        <pc:spChg chg="mod ord">
          <ac:chgData name="Aparna Sudarshan PARAB" userId="22d2643c-2b8d-4089-b5fe-5339cc017ef0" providerId="ADAL" clId="{1C2EDF18-69E9-4974-A1A6-8929F0CA597E}" dt="2023-03-18T11:45:52.585" v="1332" actId="1076"/>
          <ac:spMkLst>
            <pc:docMk/>
            <pc:sldMk cId="3621635023" sldId="266"/>
            <ac:spMk id="5" creationId="{7C549C8D-D559-ABC4-6B28-0A474DF662D1}"/>
          </ac:spMkLst>
        </pc:spChg>
        <pc:picChg chg="add del mod ord modCrop">
          <ac:chgData name="Aparna Sudarshan PARAB" userId="22d2643c-2b8d-4089-b5fe-5339cc017ef0" providerId="ADAL" clId="{1C2EDF18-69E9-4974-A1A6-8929F0CA597E}" dt="2023-03-18T11:42:50.359" v="1296" actId="478"/>
          <ac:picMkLst>
            <pc:docMk/>
            <pc:sldMk cId="3621635023" sldId="266"/>
            <ac:picMk id="6" creationId="{39116B05-E429-279F-03CA-C889216F8CDB}"/>
          </ac:picMkLst>
        </pc:picChg>
        <pc:picChg chg="add mod ord">
          <ac:chgData name="Aparna Sudarshan PARAB" userId="22d2643c-2b8d-4089-b5fe-5339cc017ef0" providerId="ADAL" clId="{1C2EDF18-69E9-4974-A1A6-8929F0CA597E}" dt="2023-03-18T11:46:10.250" v="1337" actId="29295"/>
          <ac:picMkLst>
            <pc:docMk/>
            <pc:sldMk cId="3621635023" sldId="266"/>
            <ac:picMk id="8" creationId="{754992A6-900B-09F7-BB39-7E29D8FFD78A}"/>
          </ac:picMkLst>
        </pc:picChg>
      </pc:sldChg>
      <pc:sldChg chg="modSp mod">
        <pc:chgData name="Aparna Sudarshan PARAB" userId="22d2643c-2b8d-4089-b5fe-5339cc017ef0" providerId="ADAL" clId="{1C2EDF18-69E9-4974-A1A6-8929F0CA597E}" dt="2023-03-20T10:12:31.606" v="2614" actId="14100"/>
        <pc:sldMkLst>
          <pc:docMk/>
          <pc:sldMk cId="698344731" sldId="267"/>
        </pc:sldMkLst>
        <pc:spChg chg="mod">
          <ac:chgData name="Aparna Sudarshan PARAB" userId="22d2643c-2b8d-4089-b5fe-5339cc017ef0" providerId="ADAL" clId="{1C2EDF18-69E9-4974-A1A6-8929F0CA597E}" dt="2023-03-20T10:09:51.168" v="2596" actId="1076"/>
          <ac:spMkLst>
            <pc:docMk/>
            <pc:sldMk cId="698344731" sldId="267"/>
            <ac:spMk id="2" creationId="{632E620A-0BD7-9FA8-D3FA-15634195EAA5}"/>
          </ac:spMkLst>
        </pc:spChg>
        <pc:spChg chg="mod">
          <ac:chgData name="Aparna Sudarshan PARAB" userId="22d2643c-2b8d-4089-b5fe-5339cc017ef0" providerId="ADAL" clId="{1C2EDF18-69E9-4974-A1A6-8929F0CA597E}" dt="2023-03-20T10:11:57.118" v="2608" actId="14100"/>
          <ac:spMkLst>
            <pc:docMk/>
            <pc:sldMk cId="698344731" sldId="267"/>
            <ac:spMk id="4" creationId="{27B678B7-D2AF-A1A8-0CD8-8779E7F74115}"/>
          </ac:spMkLst>
        </pc:spChg>
        <pc:spChg chg="mod">
          <ac:chgData name="Aparna Sudarshan PARAB" userId="22d2643c-2b8d-4089-b5fe-5339cc017ef0" providerId="ADAL" clId="{1C2EDF18-69E9-4974-A1A6-8929F0CA597E}" dt="2023-03-20T10:12:24.853" v="2613" actId="14100"/>
          <ac:spMkLst>
            <pc:docMk/>
            <pc:sldMk cId="698344731" sldId="267"/>
            <ac:spMk id="5" creationId="{7C549C8D-D559-ABC4-6B28-0A474DF662D1}"/>
          </ac:spMkLst>
        </pc:spChg>
        <pc:graphicFrameChg chg="mod modGraphic">
          <ac:chgData name="Aparna Sudarshan PARAB" userId="22d2643c-2b8d-4089-b5fe-5339cc017ef0" providerId="ADAL" clId="{1C2EDF18-69E9-4974-A1A6-8929F0CA597E}" dt="2023-03-20T10:12:12.972" v="2612" actId="14100"/>
          <ac:graphicFrameMkLst>
            <pc:docMk/>
            <pc:sldMk cId="698344731" sldId="267"/>
            <ac:graphicFrameMk id="12" creationId="{195384D9-A29C-F9D0-2DE3-E0AE4AD8657B}"/>
          </ac:graphicFrameMkLst>
        </pc:graphicFrameChg>
        <pc:picChg chg="mod modCrop">
          <ac:chgData name="Aparna Sudarshan PARAB" userId="22d2643c-2b8d-4089-b5fe-5339cc017ef0" providerId="ADAL" clId="{1C2EDF18-69E9-4974-A1A6-8929F0CA597E}" dt="2023-03-20T10:12:31.606" v="2614" actId="14100"/>
          <ac:picMkLst>
            <pc:docMk/>
            <pc:sldMk cId="698344731" sldId="267"/>
            <ac:picMk id="6" creationId="{3675FC47-FBCF-97C7-3471-124FF2720D1F}"/>
          </ac:picMkLst>
        </pc:picChg>
      </pc:sldChg>
      <pc:sldChg chg="modSp mod ord">
        <pc:chgData name="Aparna Sudarshan PARAB" userId="22d2643c-2b8d-4089-b5fe-5339cc017ef0" providerId="ADAL" clId="{1C2EDF18-69E9-4974-A1A6-8929F0CA597E}" dt="2023-03-20T10:05:43.500" v="2501" actId="1076"/>
        <pc:sldMkLst>
          <pc:docMk/>
          <pc:sldMk cId="2181934179" sldId="268"/>
        </pc:sldMkLst>
        <pc:spChg chg="mod">
          <ac:chgData name="Aparna Sudarshan PARAB" userId="22d2643c-2b8d-4089-b5fe-5339cc017ef0" providerId="ADAL" clId="{1C2EDF18-69E9-4974-A1A6-8929F0CA597E}" dt="2023-03-20T10:05:43.500" v="2501" actId="1076"/>
          <ac:spMkLst>
            <pc:docMk/>
            <pc:sldMk cId="2181934179" sldId="268"/>
            <ac:spMk id="2" creationId="{E3687DA7-9A08-122A-C8C4-DF3D122A8011}"/>
          </ac:spMkLst>
        </pc:spChg>
      </pc:sldChg>
      <pc:sldChg chg="addSp delSp modSp mod">
        <pc:chgData name="Aparna Sudarshan PARAB" userId="22d2643c-2b8d-4089-b5fe-5339cc017ef0" providerId="ADAL" clId="{1C2EDF18-69E9-4974-A1A6-8929F0CA597E}" dt="2023-03-20T10:06:06.963" v="2537" actId="1076"/>
        <pc:sldMkLst>
          <pc:docMk/>
          <pc:sldMk cId="3941808638" sldId="269"/>
        </pc:sldMkLst>
        <pc:spChg chg="mod">
          <ac:chgData name="Aparna Sudarshan PARAB" userId="22d2643c-2b8d-4089-b5fe-5339cc017ef0" providerId="ADAL" clId="{1C2EDF18-69E9-4974-A1A6-8929F0CA597E}" dt="2023-03-20T10:06:06.963" v="2537" actId="1076"/>
          <ac:spMkLst>
            <pc:docMk/>
            <pc:sldMk cId="3941808638" sldId="269"/>
            <ac:spMk id="2" creationId="{E3687DA7-9A08-122A-C8C4-DF3D122A8011}"/>
          </ac:spMkLst>
        </pc:spChg>
        <pc:spChg chg="add mod">
          <ac:chgData name="Aparna Sudarshan PARAB" userId="22d2643c-2b8d-4089-b5fe-5339cc017ef0" providerId="ADAL" clId="{1C2EDF18-69E9-4974-A1A6-8929F0CA597E}" dt="2023-03-18T11:21:35.979" v="978" actId="404"/>
          <ac:spMkLst>
            <pc:docMk/>
            <pc:sldMk cId="3941808638" sldId="269"/>
            <ac:spMk id="3" creationId="{4FE5E96A-43DA-999E-D037-9308D231C367}"/>
          </ac:spMkLst>
        </pc:spChg>
        <pc:spChg chg="del mod">
          <ac:chgData name="Aparna Sudarshan PARAB" userId="22d2643c-2b8d-4089-b5fe-5339cc017ef0" providerId="ADAL" clId="{1C2EDF18-69E9-4974-A1A6-8929F0CA597E}" dt="2023-03-18T11:01:47.516" v="620" actId="478"/>
          <ac:spMkLst>
            <pc:docMk/>
            <pc:sldMk cId="3941808638" sldId="269"/>
            <ac:spMk id="5" creationId="{7C549C8D-D559-ABC4-6B28-0A474DF662D1}"/>
          </ac:spMkLst>
        </pc:spChg>
        <pc:spChg chg="add del mod">
          <ac:chgData name="Aparna Sudarshan PARAB" userId="22d2643c-2b8d-4089-b5fe-5339cc017ef0" providerId="ADAL" clId="{1C2EDF18-69E9-4974-A1A6-8929F0CA597E}" dt="2023-03-18T10:54:30.942" v="559" actId="478"/>
          <ac:spMkLst>
            <pc:docMk/>
            <pc:sldMk cId="3941808638" sldId="269"/>
            <ac:spMk id="6" creationId="{9271ADFB-A3A5-92D0-FA96-165EBD8DEAAB}"/>
          </ac:spMkLst>
        </pc:spChg>
        <pc:spChg chg="add mod">
          <ac:chgData name="Aparna Sudarshan PARAB" userId="22d2643c-2b8d-4089-b5fe-5339cc017ef0" providerId="ADAL" clId="{1C2EDF18-69E9-4974-A1A6-8929F0CA597E}" dt="2023-03-18T11:21:48.101" v="983" actId="404"/>
          <ac:spMkLst>
            <pc:docMk/>
            <pc:sldMk cId="3941808638" sldId="269"/>
            <ac:spMk id="7" creationId="{EB9B6DB5-917D-F805-7D7E-50C778700E6B}"/>
          </ac:spMkLst>
        </pc:spChg>
        <pc:spChg chg="add del mod">
          <ac:chgData name="Aparna Sudarshan PARAB" userId="22d2643c-2b8d-4089-b5fe-5339cc017ef0" providerId="ADAL" clId="{1C2EDF18-69E9-4974-A1A6-8929F0CA597E}" dt="2023-03-18T11:01:47.532" v="622"/>
          <ac:spMkLst>
            <pc:docMk/>
            <pc:sldMk cId="3941808638" sldId="269"/>
            <ac:spMk id="15" creationId="{81986220-05E1-7B23-3843-33F1D40F263B}"/>
          </ac:spMkLst>
        </pc:spChg>
        <pc:spChg chg="add mod">
          <ac:chgData name="Aparna Sudarshan PARAB" userId="22d2643c-2b8d-4089-b5fe-5339cc017ef0" providerId="ADAL" clId="{1C2EDF18-69E9-4974-A1A6-8929F0CA597E}" dt="2023-03-18T11:10:18.785" v="792" actId="1582"/>
          <ac:spMkLst>
            <pc:docMk/>
            <pc:sldMk cId="3941808638" sldId="269"/>
            <ac:spMk id="16" creationId="{CA86D7E8-C26C-FA87-AE17-BF7C228F03FF}"/>
          </ac:spMkLst>
        </pc:spChg>
        <pc:picChg chg="add del mod">
          <ac:chgData name="Aparna Sudarshan PARAB" userId="22d2643c-2b8d-4089-b5fe-5339cc017ef0" providerId="ADAL" clId="{1C2EDF18-69E9-4974-A1A6-8929F0CA597E}" dt="2023-03-18T10:54:46.617" v="565" actId="478"/>
          <ac:picMkLst>
            <pc:docMk/>
            <pc:sldMk cId="3941808638" sldId="269"/>
            <ac:picMk id="9" creationId="{FA009EA5-BDE2-73A2-6C5B-2F02DCFD6EDB}"/>
          </ac:picMkLst>
        </pc:picChg>
        <pc:picChg chg="add mod">
          <ac:chgData name="Aparna Sudarshan PARAB" userId="22d2643c-2b8d-4089-b5fe-5339cc017ef0" providerId="ADAL" clId="{1C2EDF18-69E9-4974-A1A6-8929F0CA597E}" dt="2023-03-18T11:21:54.103" v="984" actId="1076"/>
          <ac:picMkLst>
            <pc:docMk/>
            <pc:sldMk cId="3941808638" sldId="269"/>
            <ac:picMk id="11" creationId="{73BC7DDF-B3F7-4E00-B0B8-912D952BFEE7}"/>
          </ac:picMkLst>
        </pc:picChg>
        <pc:picChg chg="add mod">
          <ac:chgData name="Aparna Sudarshan PARAB" userId="22d2643c-2b8d-4089-b5fe-5339cc017ef0" providerId="ADAL" clId="{1C2EDF18-69E9-4974-A1A6-8929F0CA597E}" dt="2023-03-18T11:01:58.878" v="627" actId="1076"/>
          <ac:picMkLst>
            <pc:docMk/>
            <pc:sldMk cId="3941808638" sldId="269"/>
            <ac:picMk id="12" creationId="{B985AC87-64BF-6B6A-4B7F-A5DD2F776A68}"/>
          </ac:picMkLst>
        </pc:picChg>
        <pc:picChg chg="add mod ord">
          <ac:chgData name="Aparna Sudarshan PARAB" userId="22d2643c-2b8d-4089-b5fe-5339cc017ef0" providerId="ADAL" clId="{1C2EDF18-69E9-4974-A1A6-8929F0CA597E}" dt="2023-03-18T11:53:30.552" v="1344" actId="14100"/>
          <ac:picMkLst>
            <pc:docMk/>
            <pc:sldMk cId="3941808638" sldId="269"/>
            <ac:picMk id="14" creationId="{6B443807-99E9-03AA-1FB0-0C40414DC4D1}"/>
          </ac:picMkLst>
        </pc:picChg>
        <pc:picChg chg="add mod">
          <ac:chgData name="Aparna Sudarshan PARAB" userId="22d2643c-2b8d-4089-b5fe-5339cc017ef0" providerId="ADAL" clId="{1C2EDF18-69E9-4974-A1A6-8929F0CA597E}" dt="2023-03-18T11:09:30.987" v="785" actId="14100"/>
          <ac:picMkLst>
            <pc:docMk/>
            <pc:sldMk cId="3941808638" sldId="269"/>
            <ac:picMk id="2050" creationId="{A474D982-9FD6-6458-13ED-FAF3B25C995B}"/>
          </ac:picMkLst>
        </pc:picChg>
        <pc:picChg chg="add mod">
          <ac:chgData name="Aparna Sudarshan PARAB" userId="22d2643c-2b8d-4089-b5fe-5339cc017ef0" providerId="ADAL" clId="{1C2EDF18-69E9-4974-A1A6-8929F0CA597E}" dt="2023-03-18T11:09:41.126" v="788" actId="14100"/>
          <ac:picMkLst>
            <pc:docMk/>
            <pc:sldMk cId="3941808638" sldId="269"/>
            <ac:picMk id="2051" creationId="{A5DA7F2D-B8E1-F9DF-FFD3-7B69C73C1AD2}"/>
          </ac:picMkLst>
        </pc:picChg>
      </pc:sldChg>
      <pc:sldChg chg="modSp mod">
        <pc:chgData name="Aparna Sudarshan PARAB" userId="22d2643c-2b8d-4089-b5fe-5339cc017ef0" providerId="ADAL" clId="{1C2EDF18-69E9-4974-A1A6-8929F0CA597E}" dt="2023-03-20T10:04:23.200" v="2443" actId="1076"/>
        <pc:sldMkLst>
          <pc:docMk/>
          <pc:sldMk cId="1079511320" sldId="270"/>
        </pc:sldMkLst>
        <pc:spChg chg="mod">
          <ac:chgData name="Aparna Sudarshan PARAB" userId="22d2643c-2b8d-4089-b5fe-5339cc017ef0" providerId="ADAL" clId="{1C2EDF18-69E9-4974-A1A6-8929F0CA597E}" dt="2023-03-20T10:04:23.200" v="2443" actId="1076"/>
          <ac:spMkLst>
            <pc:docMk/>
            <pc:sldMk cId="1079511320" sldId="270"/>
            <ac:spMk id="2" creationId="{D86ED8A1-DEB1-AB85-7581-D4FC551AA8B6}"/>
          </ac:spMkLst>
        </pc:spChg>
      </pc:sldChg>
    </pc:docChg>
  </pc:docChgLst>
  <pc:docChgLst>
    <pc:chgData name="Aparna Sudarshan PARAB" userId="S::aparnap.2022@mitb.smu.edu.sg::22d2643c-2b8d-4089-b5fe-5339cc017ef0" providerId="AD" clId="Web-{9E51C81F-8098-C0B9-3976-EF2A69E95944}"/>
    <pc:docChg chg="modSld">
      <pc:chgData name="Aparna Sudarshan PARAB" userId="S::aparnap.2022@mitb.smu.edu.sg::22d2643c-2b8d-4089-b5fe-5339cc017ef0" providerId="AD" clId="Web-{9E51C81F-8098-C0B9-3976-EF2A69E95944}" dt="2023-03-18T07:29:27.187" v="45" actId="1076"/>
      <pc:docMkLst>
        <pc:docMk/>
      </pc:docMkLst>
      <pc:sldChg chg="modSp">
        <pc:chgData name="Aparna Sudarshan PARAB" userId="S::aparnap.2022@mitb.smu.edu.sg::22d2643c-2b8d-4089-b5fe-5339cc017ef0" providerId="AD" clId="Web-{9E51C81F-8098-C0B9-3976-EF2A69E95944}" dt="2023-03-18T07:29:27.187" v="45" actId="1076"/>
        <pc:sldMkLst>
          <pc:docMk/>
          <pc:sldMk cId="2316734043" sldId="263"/>
        </pc:sldMkLst>
        <pc:spChg chg="mod">
          <ac:chgData name="Aparna Sudarshan PARAB" userId="S::aparnap.2022@mitb.smu.edu.sg::22d2643c-2b8d-4089-b5fe-5339cc017ef0" providerId="AD" clId="Web-{9E51C81F-8098-C0B9-3976-EF2A69E95944}" dt="2023-03-18T07:29:18.093" v="43" actId="1076"/>
          <ac:spMkLst>
            <pc:docMk/>
            <pc:sldMk cId="2316734043" sldId="263"/>
            <ac:spMk id="3" creationId="{D4914D20-7A90-68EC-45C4-BFF3FC822AE4}"/>
          </ac:spMkLst>
        </pc:spChg>
        <pc:picChg chg="mod">
          <ac:chgData name="Aparna Sudarshan PARAB" userId="S::aparnap.2022@mitb.smu.edu.sg::22d2643c-2b8d-4089-b5fe-5339cc017ef0" providerId="AD" clId="Web-{9E51C81F-8098-C0B9-3976-EF2A69E95944}" dt="2023-03-18T07:29:27.187" v="45" actId="1076"/>
          <ac:picMkLst>
            <pc:docMk/>
            <pc:sldMk cId="2316734043" sldId="263"/>
            <ac:picMk id="6" creationId="{1EB491C0-40FF-7447-55CF-528CBB8A3E35}"/>
          </ac:picMkLst>
        </pc:picChg>
        <pc:picChg chg="mod">
          <ac:chgData name="Aparna Sudarshan PARAB" userId="S::aparnap.2022@mitb.smu.edu.sg::22d2643c-2b8d-4089-b5fe-5339cc017ef0" providerId="AD" clId="Web-{9E51C81F-8098-C0B9-3976-EF2A69E95944}" dt="2023-03-18T07:29:21.530" v="44" actId="1076"/>
          <ac:picMkLst>
            <pc:docMk/>
            <pc:sldMk cId="2316734043" sldId="263"/>
            <ac:picMk id="7" creationId="{7904705E-5642-8779-51C2-67C6EA2BEE80}"/>
          </ac:picMkLst>
        </pc:picChg>
        <pc:picChg chg="mod">
          <ac:chgData name="Aparna Sudarshan PARAB" userId="S::aparnap.2022@mitb.smu.edu.sg::22d2643c-2b8d-4089-b5fe-5339cc017ef0" providerId="AD" clId="Web-{9E51C81F-8098-C0B9-3976-EF2A69E95944}" dt="2023-03-18T07:15:47.744" v="3" actId="1076"/>
          <ac:picMkLst>
            <pc:docMk/>
            <pc:sldMk cId="2316734043" sldId="263"/>
            <ac:picMk id="1026" creationId="{269C9783-671D-1CBB-2EDD-F9C84FE4B4F9}"/>
          </ac:picMkLst>
        </pc:picChg>
        <pc:picChg chg="mod">
          <ac:chgData name="Aparna Sudarshan PARAB" userId="S::aparnap.2022@mitb.smu.edu.sg::22d2643c-2b8d-4089-b5fe-5339cc017ef0" providerId="AD" clId="Web-{9E51C81F-8098-C0B9-3976-EF2A69E95944}" dt="2023-03-18T07:29:15.577" v="42" actId="1076"/>
          <ac:picMkLst>
            <pc:docMk/>
            <pc:sldMk cId="2316734043" sldId="263"/>
            <ac:picMk id="1028" creationId="{AB63DE90-CE6B-CFCB-76C7-ADF15D2DBA14}"/>
          </ac:picMkLst>
        </pc:picChg>
      </pc:sldChg>
    </pc:docChg>
  </pc:docChgLst>
  <pc:docChgLst>
    <pc:chgData name="KOH Chin Weng" userId="S::cwkoh.2022@mitb.smu.edu.sg::9e39392d-2f83-43e3-9ede-a21134df12ea" providerId="AD" clId="Web-{3D1AFED8-C765-6580-D689-5DD4CD5E288C}"/>
    <pc:docChg chg="modSld">
      <pc:chgData name="KOH Chin Weng" userId="S::cwkoh.2022@mitb.smu.edu.sg::9e39392d-2f83-43e3-9ede-a21134df12ea" providerId="AD" clId="Web-{3D1AFED8-C765-6580-D689-5DD4CD5E288C}" dt="2023-03-19T13:25:27.517" v="5"/>
      <pc:docMkLst>
        <pc:docMk/>
      </pc:docMkLst>
      <pc:sldChg chg="modSp addAnim modAnim">
        <pc:chgData name="KOH Chin Weng" userId="S::cwkoh.2022@mitb.smu.edu.sg::9e39392d-2f83-43e3-9ede-a21134df12ea" providerId="AD" clId="Web-{3D1AFED8-C765-6580-D689-5DD4CD5E288C}" dt="2023-03-19T13:25:27.517" v="5"/>
        <pc:sldMkLst>
          <pc:docMk/>
          <pc:sldMk cId="275381819" sldId="258"/>
        </pc:sldMkLst>
        <pc:spChg chg="mod">
          <ac:chgData name="KOH Chin Weng" userId="S::cwkoh.2022@mitb.smu.edu.sg::9e39392d-2f83-43e3-9ede-a21134df12ea" providerId="AD" clId="Web-{3D1AFED8-C765-6580-D689-5DD4CD5E288C}" dt="2023-03-19T13:25:13.361" v="1" actId="1076"/>
          <ac:spMkLst>
            <pc:docMk/>
            <pc:sldMk cId="275381819" sldId="258"/>
            <ac:spMk id="3" creationId="{AC6B170B-289B-D335-F24C-B90284A694FB}"/>
          </ac:spMkLst>
        </pc:spChg>
        <pc:picChg chg="mod">
          <ac:chgData name="KOH Chin Weng" userId="S::cwkoh.2022@mitb.smu.edu.sg::9e39392d-2f83-43e3-9ede-a21134df12ea" providerId="AD" clId="Web-{3D1AFED8-C765-6580-D689-5DD4CD5E288C}" dt="2023-03-19T13:25:17.205" v="2" actId="1076"/>
          <ac:picMkLst>
            <pc:docMk/>
            <pc:sldMk cId="275381819" sldId="258"/>
            <ac:picMk id="1026" creationId="{461E0EA2-E295-00F3-34B3-EC3C253A73F7}"/>
          </ac:picMkLst>
        </pc:picChg>
        <pc:picChg chg="mod ord">
          <ac:chgData name="KOH Chin Weng" userId="S::cwkoh.2022@mitb.smu.edu.sg::9e39392d-2f83-43e3-9ede-a21134df12ea" providerId="AD" clId="Web-{3D1AFED8-C765-6580-D689-5DD4CD5E288C}" dt="2023-03-19T13:25:21.205" v="3"/>
          <ac:picMkLst>
            <pc:docMk/>
            <pc:sldMk cId="275381819" sldId="258"/>
            <ac:picMk id="1028" creationId="{A49E6232-0E9C-56BB-F101-1D1F74D874AA}"/>
          </ac:picMkLst>
        </pc:picChg>
      </pc:sldChg>
    </pc:docChg>
  </pc:docChgLst>
  <pc:docChgLst>
    <pc:chgData name="KOH Chin Weng" userId="S::cwkoh.2022@mitb.smu.edu.sg::9e39392d-2f83-43e3-9ede-a21134df12ea" providerId="AD" clId="Web-{9D356040-FB45-DACF-3DBF-B341B438E89F}"/>
    <pc:docChg chg="modSld">
      <pc:chgData name="KOH Chin Weng" userId="S::cwkoh.2022@mitb.smu.edu.sg::9e39392d-2f83-43e3-9ede-a21134df12ea" providerId="AD" clId="Web-{9D356040-FB45-DACF-3DBF-B341B438E89F}" dt="2023-03-20T10:12:55.726" v="128" actId="20577"/>
      <pc:docMkLst>
        <pc:docMk/>
      </pc:docMkLst>
      <pc:sldChg chg="modSp">
        <pc:chgData name="KOH Chin Weng" userId="S::cwkoh.2022@mitb.smu.edu.sg::9e39392d-2f83-43e3-9ede-a21134df12ea" providerId="AD" clId="Web-{9D356040-FB45-DACF-3DBF-B341B438E89F}" dt="2023-03-20T10:12:55.726" v="128" actId="20577"/>
        <pc:sldMkLst>
          <pc:docMk/>
          <pc:sldMk cId="1058560476" sldId="262"/>
        </pc:sldMkLst>
        <pc:graphicFrameChg chg="modGraphic">
          <ac:chgData name="KOH Chin Weng" userId="S::cwkoh.2022@mitb.smu.edu.sg::9e39392d-2f83-43e3-9ede-a21134df12ea" providerId="AD" clId="Web-{9D356040-FB45-DACF-3DBF-B341B438E89F}" dt="2023-03-20T10:12:55.726" v="128" actId="20577"/>
          <ac:graphicFrameMkLst>
            <pc:docMk/>
            <pc:sldMk cId="1058560476" sldId="262"/>
            <ac:graphicFrameMk id="84" creationId="{68EE185B-22A7-1C7B-862D-934B73528719}"/>
          </ac:graphicFrameMkLst>
        </pc:graphicFrameChg>
      </pc:sldChg>
    </pc:docChg>
  </pc:docChgLst>
  <pc:docChgLst>
    <pc:chgData name="THET Myat Noe" userId="a4411b30-819b-4d8d-a4e8-212796be6f38" providerId="ADAL" clId="{A06C93DA-403C-4A32-8FEE-C4D310A651C5}"/>
    <pc:docChg chg="modSld">
      <pc:chgData name="THET Myat Noe" userId="a4411b30-819b-4d8d-a4e8-212796be6f38" providerId="ADAL" clId="{A06C93DA-403C-4A32-8FEE-C4D310A651C5}" dt="2023-03-21T14:02:59.862" v="40" actId="20577"/>
      <pc:docMkLst>
        <pc:docMk/>
      </pc:docMkLst>
      <pc:sldChg chg="modSp">
        <pc:chgData name="THET Myat Noe" userId="a4411b30-819b-4d8d-a4e8-212796be6f38" providerId="ADAL" clId="{A06C93DA-403C-4A32-8FEE-C4D310A651C5}" dt="2023-03-21T14:02:59.862" v="40" actId="20577"/>
        <pc:sldMkLst>
          <pc:docMk/>
          <pc:sldMk cId="4055737831" sldId="261"/>
        </pc:sldMkLst>
        <pc:graphicFrameChg chg="mod">
          <ac:chgData name="THET Myat Noe" userId="a4411b30-819b-4d8d-a4e8-212796be6f38" providerId="ADAL" clId="{A06C93DA-403C-4A32-8FEE-C4D310A651C5}" dt="2023-03-21T14:02:59.862" v="40" actId="20577"/>
          <ac:graphicFrameMkLst>
            <pc:docMk/>
            <pc:sldMk cId="4055737831" sldId="261"/>
            <ac:graphicFrameMk id="15" creationId="{E1ED614C-E214-A68F-64ED-2C3BC45E6853}"/>
          </ac:graphicFrameMkLst>
        </pc:graphicFrameChg>
      </pc:sldChg>
    </pc:docChg>
  </pc:docChgLst>
  <pc:docChgLst>
    <pc:chgData name="Aparna Sudarshan PARAB" userId="S::aparnap.2022@mitb.smu.edu.sg::22d2643c-2b8d-4089-b5fe-5339cc017ef0" providerId="AD" clId="Web-{5DA250AF-81FD-7FCB-9F63-1831B3DEABC4}"/>
    <pc:docChg chg="modSld">
      <pc:chgData name="Aparna Sudarshan PARAB" userId="S::aparnap.2022@mitb.smu.edu.sg::22d2643c-2b8d-4089-b5fe-5339cc017ef0" providerId="AD" clId="Web-{5DA250AF-81FD-7FCB-9F63-1831B3DEABC4}" dt="2023-03-17T12:56:43.430" v="2" actId="1076"/>
      <pc:docMkLst>
        <pc:docMk/>
      </pc:docMkLst>
      <pc:sldChg chg="modSp">
        <pc:chgData name="Aparna Sudarshan PARAB" userId="S::aparnap.2022@mitb.smu.edu.sg::22d2643c-2b8d-4089-b5fe-5339cc017ef0" providerId="AD" clId="Web-{5DA250AF-81FD-7FCB-9F63-1831B3DEABC4}" dt="2023-03-17T12:56:43.430" v="2" actId="1076"/>
        <pc:sldMkLst>
          <pc:docMk/>
          <pc:sldMk cId="275381819" sldId="258"/>
        </pc:sldMkLst>
        <pc:spChg chg="mod">
          <ac:chgData name="Aparna Sudarshan PARAB" userId="S::aparnap.2022@mitb.smu.edu.sg::22d2643c-2b8d-4089-b5fe-5339cc017ef0" providerId="AD" clId="Web-{5DA250AF-81FD-7FCB-9F63-1831B3DEABC4}" dt="2023-03-17T12:56:43.430" v="2" actId="1076"/>
          <ac:spMkLst>
            <pc:docMk/>
            <pc:sldMk cId="275381819" sldId="258"/>
            <ac:spMk id="3" creationId="{AC6B170B-289B-D335-F24C-B90284A694FB}"/>
          </ac:spMkLst>
        </pc:spChg>
        <pc:graphicFrameChg chg="mod">
          <ac:chgData name="Aparna Sudarshan PARAB" userId="S::aparnap.2022@mitb.smu.edu.sg::22d2643c-2b8d-4089-b5fe-5339cc017ef0" providerId="AD" clId="Web-{5DA250AF-81FD-7FCB-9F63-1831B3DEABC4}" dt="2023-03-17T12:56:35.555" v="0" actId="1076"/>
          <ac:graphicFrameMkLst>
            <pc:docMk/>
            <pc:sldMk cId="275381819" sldId="258"/>
            <ac:graphicFrameMk id="13" creationId="{A6A2F2BC-A4DB-6E2C-E23C-C031CC1467D8}"/>
          </ac:graphicFrameMkLst>
        </pc:graphicFrameChg>
        <pc:picChg chg="mod">
          <ac:chgData name="Aparna Sudarshan PARAB" userId="S::aparnap.2022@mitb.smu.edu.sg::22d2643c-2b8d-4089-b5fe-5339cc017ef0" providerId="AD" clId="Web-{5DA250AF-81FD-7FCB-9F63-1831B3DEABC4}" dt="2023-03-17T12:56:39.993" v="1" actId="1076"/>
          <ac:picMkLst>
            <pc:docMk/>
            <pc:sldMk cId="275381819" sldId="258"/>
            <ac:picMk id="8" creationId="{3F4B485B-D282-EF1C-F2AB-88B922C80FF3}"/>
          </ac:picMkLst>
        </pc:picChg>
      </pc:sldChg>
    </pc:docChg>
  </pc:docChgLst>
  <pc:docChgLst>
    <pc:chgData name="Aparna Sudarshan PARAB" userId="S::aparnap.2022@mitb.smu.edu.sg::22d2643c-2b8d-4089-b5fe-5339cc017ef0" providerId="AD" clId="Web-{DD08D042-8B84-7209-69DB-C83771C73FC7}"/>
    <pc:docChg chg="modSld">
      <pc:chgData name="Aparna Sudarshan PARAB" userId="S::aparnap.2022@mitb.smu.edu.sg::22d2643c-2b8d-4089-b5fe-5339cc017ef0" providerId="AD" clId="Web-{DD08D042-8B84-7209-69DB-C83771C73FC7}" dt="2023-03-19T13:21:08.156" v="3"/>
      <pc:docMkLst>
        <pc:docMk/>
      </pc:docMkLst>
      <pc:sldChg chg="modSp">
        <pc:chgData name="Aparna Sudarshan PARAB" userId="S::aparnap.2022@mitb.smu.edu.sg::22d2643c-2b8d-4089-b5fe-5339cc017ef0" providerId="AD" clId="Web-{DD08D042-8B84-7209-69DB-C83771C73FC7}" dt="2023-03-19T13:21:08.156" v="3"/>
        <pc:sldMkLst>
          <pc:docMk/>
          <pc:sldMk cId="275381819" sldId="258"/>
        </pc:sldMkLst>
        <pc:graphicFrameChg chg="modGraphic">
          <ac:chgData name="Aparna Sudarshan PARAB" userId="S::aparnap.2022@mitb.smu.edu.sg::22d2643c-2b8d-4089-b5fe-5339cc017ef0" providerId="AD" clId="Web-{DD08D042-8B84-7209-69DB-C83771C73FC7}" dt="2023-03-19T13:21:08.156" v="3"/>
          <ac:graphicFrameMkLst>
            <pc:docMk/>
            <pc:sldMk cId="275381819" sldId="258"/>
            <ac:graphicFrameMk id="13" creationId="{A6A2F2BC-A4DB-6E2C-E23C-C031CC1467D8}"/>
          </ac:graphicFrameMkLst>
        </pc:graphicFrameChg>
      </pc:sldChg>
    </pc:docChg>
  </pc:docChgLst>
  <pc:docChgLst>
    <pc:chgData name="KOH Chin Weng" userId="S::cwkoh.2022@mitb.smu.edu.sg::9e39392d-2f83-43e3-9ede-a21134df12ea" providerId="AD" clId="Web-{46EEC483-01E6-D235-D377-992F11300462}"/>
    <pc:docChg chg="modSld">
      <pc:chgData name="KOH Chin Weng" userId="S::cwkoh.2022@mitb.smu.edu.sg::9e39392d-2f83-43e3-9ede-a21134df12ea" providerId="AD" clId="Web-{46EEC483-01E6-D235-D377-992F11300462}" dt="2023-03-19T13:26:24.347" v="3" actId="1076"/>
      <pc:docMkLst>
        <pc:docMk/>
      </pc:docMkLst>
      <pc:sldChg chg="modSp">
        <pc:chgData name="KOH Chin Weng" userId="S::cwkoh.2022@mitb.smu.edu.sg::9e39392d-2f83-43e3-9ede-a21134df12ea" providerId="AD" clId="Web-{46EEC483-01E6-D235-D377-992F11300462}" dt="2023-03-19T13:26:24.347" v="3" actId="1076"/>
        <pc:sldMkLst>
          <pc:docMk/>
          <pc:sldMk cId="275381819" sldId="258"/>
        </pc:sldMkLst>
        <pc:picChg chg="mod">
          <ac:chgData name="KOH Chin Weng" userId="S::cwkoh.2022@mitb.smu.edu.sg::9e39392d-2f83-43e3-9ede-a21134df12ea" providerId="AD" clId="Web-{46EEC483-01E6-D235-D377-992F11300462}" dt="2023-03-19T13:26:24.347" v="3" actId="1076"/>
          <ac:picMkLst>
            <pc:docMk/>
            <pc:sldMk cId="275381819" sldId="258"/>
            <ac:picMk id="1026" creationId="{461E0EA2-E295-00F3-34B3-EC3C253A73F7}"/>
          </ac:picMkLst>
        </pc:picChg>
      </pc:sldChg>
    </pc:docChg>
  </pc:docChgLst>
  <pc:docChgLst>
    <pc:chgData name="Aparna Sudarshan PARAB" userId="S::aparnap.2022@mitb.smu.edu.sg::22d2643c-2b8d-4089-b5fe-5339cc017ef0" providerId="AD" clId="Web-{A7C0025D-74FE-8C06-E2E1-B466EB1E6BFD}"/>
    <pc:docChg chg="modSld">
      <pc:chgData name="Aparna Sudarshan PARAB" userId="S::aparnap.2022@mitb.smu.edu.sg::22d2643c-2b8d-4089-b5fe-5339cc017ef0" providerId="AD" clId="Web-{A7C0025D-74FE-8C06-E2E1-B466EB1E6BFD}" dt="2023-03-15T18:51:19.286" v="25"/>
      <pc:docMkLst>
        <pc:docMk/>
      </pc:docMkLst>
      <pc:sldChg chg="modSp">
        <pc:chgData name="Aparna Sudarshan PARAB" userId="S::aparnap.2022@mitb.smu.edu.sg::22d2643c-2b8d-4089-b5fe-5339cc017ef0" providerId="AD" clId="Web-{A7C0025D-74FE-8C06-E2E1-B466EB1E6BFD}" dt="2023-03-15T18:51:19.286" v="25"/>
        <pc:sldMkLst>
          <pc:docMk/>
          <pc:sldMk cId="1058560476" sldId="262"/>
        </pc:sldMkLst>
        <pc:spChg chg="mod">
          <ac:chgData name="Aparna Sudarshan PARAB" userId="S::aparnap.2022@mitb.smu.edu.sg::22d2643c-2b8d-4089-b5fe-5339cc017ef0" providerId="AD" clId="Web-{A7C0025D-74FE-8C06-E2E1-B466EB1E6BFD}" dt="2023-03-15T18:51:19.286" v="25"/>
          <ac:spMkLst>
            <pc:docMk/>
            <pc:sldMk cId="1058560476" sldId="262"/>
            <ac:spMk id="81" creationId="{55C06435-6085-3516-3540-D056EEF94DF5}"/>
          </ac:spMkLst>
        </pc:spChg>
        <pc:graphicFrameChg chg="mod ord">
          <ac:chgData name="Aparna Sudarshan PARAB" userId="S::aparnap.2022@mitb.smu.edu.sg::22d2643c-2b8d-4089-b5fe-5339cc017ef0" providerId="AD" clId="Web-{A7C0025D-74FE-8C06-E2E1-B466EB1E6BFD}" dt="2023-03-15T18:50:35.097" v="22" actId="14100"/>
          <ac:graphicFrameMkLst>
            <pc:docMk/>
            <pc:sldMk cId="1058560476" sldId="262"/>
            <ac:graphicFrameMk id="84" creationId="{68EE185B-22A7-1C7B-862D-934B73528719}"/>
          </ac:graphicFrameMkLst>
        </pc:graphicFrameChg>
      </pc:sldChg>
    </pc:docChg>
  </pc:docChgLst>
  <pc:docChgLst>
    <pc:chgData name="Sruthi BASANI" userId="S::sruthib.2022@mitb.smu.edu.sg::b3646996-4c68-41d6-9d4b-9bbef728b049" providerId="AD" clId="Web-{9102B0E3-B110-989C-62D3-F3F35B4048D0}"/>
    <pc:docChg chg="modSld">
      <pc:chgData name="Sruthi BASANI" userId="S::sruthib.2022@mitb.smu.edu.sg::b3646996-4c68-41d6-9d4b-9bbef728b049" providerId="AD" clId="Web-{9102B0E3-B110-989C-62D3-F3F35B4048D0}" dt="2023-03-20T10:13:04.805" v="1" actId="1076"/>
      <pc:docMkLst>
        <pc:docMk/>
      </pc:docMkLst>
      <pc:sldChg chg="modSp">
        <pc:chgData name="Sruthi BASANI" userId="S::sruthib.2022@mitb.smu.edu.sg::b3646996-4c68-41d6-9d4b-9bbef728b049" providerId="AD" clId="Web-{9102B0E3-B110-989C-62D3-F3F35B4048D0}" dt="2023-03-20T10:13:04.805" v="1" actId="1076"/>
        <pc:sldMkLst>
          <pc:docMk/>
          <pc:sldMk cId="698344731" sldId="267"/>
        </pc:sldMkLst>
        <pc:graphicFrameChg chg="mod">
          <ac:chgData name="Sruthi BASANI" userId="S::sruthib.2022@mitb.smu.edu.sg::b3646996-4c68-41d6-9d4b-9bbef728b049" providerId="AD" clId="Web-{9102B0E3-B110-989C-62D3-F3F35B4048D0}" dt="2023-03-20T10:13:04.805" v="1" actId="1076"/>
          <ac:graphicFrameMkLst>
            <pc:docMk/>
            <pc:sldMk cId="698344731" sldId="267"/>
            <ac:graphicFrameMk id="12" creationId="{195384D9-A29C-F9D0-2DE3-E0AE4AD8657B}"/>
          </ac:graphicFrameMkLst>
        </pc:graphicFrameChg>
      </pc:sldChg>
    </pc:docChg>
  </pc:docChgLst>
  <pc:docChgLst>
    <pc:chgData name="Aparna Sudarshan PARAB" userId="S::aparnap.2022@mitb.smu.edu.sg::22d2643c-2b8d-4089-b5fe-5339cc017ef0" providerId="AD" clId="Web-{94B49816-F823-257A-4809-DCA0B2668EB4}"/>
    <pc:docChg chg="modSld">
      <pc:chgData name="Aparna Sudarshan PARAB" userId="S::aparnap.2022@mitb.smu.edu.sg::22d2643c-2b8d-4089-b5fe-5339cc017ef0" providerId="AD" clId="Web-{94B49816-F823-257A-4809-DCA0B2668EB4}" dt="2023-03-18T09:00:09.332" v="6" actId="20577"/>
      <pc:docMkLst>
        <pc:docMk/>
      </pc:docMkLst>
      <pc:sldChg chg="modSp">
        <pc:chgData name="Aparna Sudarshan PARAB" userId="S::aparnap.2022@mitb.smu.edu.sg::22d2643c-2b8d-4089-b5fe-5339cc017ef0" providerId="AD" clId="Web-{94B49816-F823-257A-4809-DCA0B2668EB4}" dt="2023-03-18T09:00:09.332" v="6" actId="20577"/>
        <pc:sldMkLst>
          <pc:docMk/>
          <pc:sldMk cId="500341831" sldId="265"/>
        </pc:sldMkLst>
        <pc:spChg chg="mod">
          <ac:chgData name="Aparna Sudarshan PARAB" userId="S::aparnap.2022@mitb.smu.edu.sg::22d2643c-2b8d-4089-b5fe-5339cc017ef0" providerId="AD" clId="Web-{94B49816-F823-257A-4809-DCA0B2668EB4}" dt="2023-03-18T09:00:09.332" v="6" actId="20577"/>
          <ac:spMkLst>
            <pc:docMk/>
            <pc:sldMk cId="500341831" sldId="265"/>
            <ac:spMk id="8" creationId="{6F935223-C364-F00C-2728-6CB9F9848374}"/>
          </ac:spMkLst>
        </pc:spChg>
      </pc:sldChg>
    </pc:docChg>
  </pc:docChgLst>
  <pc:docChgLst>
    <pc:chgData name="Aparna Sudarshan PARAB" userId="S::aparnap.2022@mitb.smu.edu.sg::22d2643c-2b8d-4089-b5fe-5339cc017ef0" providerId="AD" clId="Web-{432B09D5-6412-84BB-FFF1-DE4F39DF2486}"/>
    <pc:docChg chg="modSld">
      <pc:chgData name="Aparna Sudarshan PARAB" userId="S::aparnap.2022@mitb.smu.edu.sg::22d2643c-2b8d-4089-b5fe-5339cc017ef0" providerId="AD" clId="Web-{432B09D5-6412-84BB-FFF1-DE4F39DF2486}" dt="2023-03-20T09:37:27.784" v="29" actId="14100"/>
      <pc:docMkLst>
        <pc:docMk/>
      </pc:docMkLst>
      <pc:sldChg chg="modSp">
        <pc:chgData name="Aparna Sudarshan PARAB" userId="S::aparnap.2022@mitb.smu.edu.sg::22d2643c-2b8d-4089-b5fe-5339cc017ef0" providerId="AD" clId="Web-{432B09D5-6412-84BB-FFF1-DE4F39DF2486}" dt="2023-03-20T09:32:16.121" v="15" actId="14100"/>
        <pc:sldMkLst>
          <pc:docMk/>
          <pc:sldMk cId="3249003560" sldId="256"/>
        </pc:sldMkLst>
        <pc:spChg chg="mod">
          <ac:chgData name="Aparna Sudarshan PARAB" userId="S::aparnap.2022@mitb.smu.edu.sg::22d2643c-2b8d-4089-b5fe-5339cc017ef0" providerId="AD" clId="Web-{432B09D5-6412-84BB-FFF1-DE4F39DF2486}" dt="2023-03-20T09:32:16.121" v="15" actId="14100"/>
          <ac:spMkLst>
            <pc:docMk/>
            <pc:sldMk cId="3249003560" sldId="256"/>
            <ac:spMk id="9" creationId="{6DCF194D-80DE-55AC-D543-D4E3FBA54E2D}"/>
          </ac:spMkLst>
        </pc:spChg>
      </pc:sldChg>
      <pc:sldChg chg="modSp">
        <pc:chgData name="Aparna Sudarshan PARAB" userId="S::aparnap.2022@mitb.smu.edu.sg::22d2643c-2b8d-4089-b5fe-5339cc017ef0" providerId="AD" clId="Web-{432B09D5-6412-84BB-FFF1-DE4F39DF2486}" dt="2023-03-20T09:31:38.230" v="12" actId="1076"/>
        <pc:sldMkLst>
          <pc:docMk/>
          <pc:sldMk cId="3416462248" sldId="257"/>
        </pc:sldMkLst>
        <pc:spChg chg="mod">
          <ac:chgData name="Aparna Sudarshan PARAB" userId="S::aparnap.2022@mitb.smu.edu.sg::22d2643c-2b8d-4089-b5fe-5339cc017ef0" providerId="AD" clId="Web-{432B09D5-6412-84BB-FFF1-DE4F39DF2486}" dt="2023-03-20T09:31:38.230" v="12" actId="1076"/>
          <ac:spMkLst>
            <pc:docMk/>
            <pc:sldMk cId="3416462248" sldId="257"/>
            <ac:spMk id="2" creationId="{305C3321-D469-628A-3521-44CA4986206E}"/>
          </ac:spMkLst>
        </pc:spChg>
      </pc:sldChg>
      <pc:sldChg chg="modSp">
        <pc:chgData name="Aparna Sudarshan PARAB" userId="S::aparnap.2022@mitb.smu.edu.sg::22d2643c-2b8d-4089-b5fe-5339cc017ef0" providerId="AD" clId="Web-{432B09D5-6412-84BB-FFF1-DE4F39DF2486}" dt="2023-03-20T09:31:22.604" v="10" actId="1076"/>
        <pc:sldMkLst>
          <pc:docMk/>
          <pc:sldMk cId="3810138545" sldId="259"/>
        </pc:sldMkLst>
        <pc:spChg chg="mod">
          <ac:chgData name="Aparna Sudarshan PARAB" userId="S::aparnap.2022@mitb.smu.edu.sg::22d2643c-2b8d-4089-b5fe-5339cc017ef0" providerId="AD" clId="Web-{432B09D5-6412-84BB-FFF1-DE4F39DF2486}" dt="2023-03-20T09:31:22.604" v="10" actId="1076"/>
          <ac:spMkLst>
            <pc:docMk/>
            <pc:sldMk cId="3810138545" sldId="259"/>
            <ac:spMk id="2" creationId="{86AD653D-57B1-0519-5BEE-27E0E3E6617D}"/>
          </ac:spMkLst>
        </pc:spChg>
      </pc:sldChg>
      <pc:sldChg chg="modSp">
        <pc:chgData name="Aparna Sudarshan PARAB" userId="S::aparnap.2022@mitb.smu.edu.sg::22d2643c-2b8d-4089-b5fe-5339cc017ef0" providerId="AD" clId="Web-{432B09D5-6412-84BB-FFF1-DE4F39DF2486}" dt="2023-03-20T09:30:36.525" v="5" actId="1076"/>
        <pc:sldMkLst>
          <pc:docMk/>
          <pc:sldMk cId="2041411220" sldId="260"/>
        </pc:sldMkLst>
        <pc:spChg chg="mod">
          <ac:chgData name="Aparna Sudarshan PARAB" userId="S::aparnap.2022@mitb.smu.edu.sg::22d2643c-2b8d-4089-b5fe-5339cc017ef0" providerId="AD" clId="Web-{432B09D5-6412-84BB-FFF1-DE4F39DF2486}" dt="2023-03-20T09:30:36.525" v="5" actId="1076"/>
          <ac:spMkLst>
            <pc:docMk/>
            <pc:sldMk cId="2041411220" sldId="260"/>
            <ac:spMk id="6" creationId="{17342BF6-03AE-A333-AA2C-287CEA6FBC58}"/>
          </ac:spMkLst>
        </pc:spChg>
      </pc:sldChg>
      <pc:sldChg chg="modSp">
        <pc:chgData name="Aparna Sudarshan PARAB" userId="S::aparnap.2022@mitb.smu.edu.sg::22d2643c-2b8d-4089-b5fe-5339cc017ef0" providerId="AD" clId="Web-{432B09D5-6412-84BB-FFF1-DE4F39DF2486}" dt="2023-03-20T09:36:44.471" v="26" actId="1076"/>
        <pc:sldMkLst>
          <pc:docMk/>
          <pc:sldMk cId="4055737831" sldId="261"/>
        </pc:sldMkLst>
        <pc:spChg chg="mod">
          <ac:chgData name="Aparna Sudarshan PARAB" userId="S::aparnap.2022@mitb.smu.edu.sg::22d2643c-2b8d-4089-b5fe-5339cc017ef0" providerId="AD" clId="Web-{432B09D5-6412-84BB-FFF1-DE4F39DF2486}" dt="2023-03-20T09:36:44.471" v="26" actId="1076"/>
          <ac:spMkLst>
            <pc:docMk/>
            <pc:sldMk cId="4055737831" sldId="261"/>
            <ac:spMk id="2" creationId="{632E620A-0BD7-9FA8-D3FA-15634195EAA5}"/>
          </ac:spMkLst>
        </pc:spChg>
        <pc:spChg chg="mod">
          <ac:chgData name="Aparna Sudarshan PARAB" userId="S::aparnap.2022@mitb.smu.edu.sg::22d2643c-2b8d-4089-b5fe-5339cc017ef0" providerId="AD" clId="Web-{432B09D5-6412-84BB-FFF1-DE4F39DF2486}" dt="2023-03-20T09:36:33.736" v="25" actId="14100"/>
          <ac:spMkLst>
            <pc:docMk/>
            <pc:sldMk cId="4055737831" sldId="261"/>
            <ac:spMk id="4" creationId="{27B678B7-D2AF-A1A8-0CD8-8779E7F74115}"/>
          </ac:spMkLst>
        </pc:spChg>
      </pc:sldChg>
      <pc:sldChg chg="modSp">
        <pc:chgData name="Aparna Sudarshan PARAB" userId="S::aparnap.2022@mitb.smu.edu.sg::22d2643c-2b8d-4089-b5fe-5339cc017ef0" providerId="AD" clId="Web-{432B09D5-6412-84BB-FFF1-DE4F39DF2486}" dt="2023-03-20T09:31:11.745" v="9" actId="1076"/>
        <pc:sldMkLst>
          <pc:docMk/>
          <pc:sldMk cId="1058560476" sldId="262"/>
        </pc:sldMkLst>
        <pc:spChg chg="mod">
          <ac:chgData name="Aparna Sudarshan PARAB" userId="S::aparnap.2022@mitb.smu.edu.sg::22d2643c-2b8d-4089-b5fe-5339cc017ef0" providerId="AD" clId="Web-{432B09D5-6412-84BB-FFF1-DE4F39DF2486}" dt="2023-03-20T09:31:11.745" v="9" actId="1076"/>
          <ac:spMkLst>
            <pc:docMk/>
            <pc:sldMk cId="1058560476" sldId="262"/>
            <ac:spMk id="2" creationId="{86AD653D-57B1-0519-5BEE-27E0E3E6617D}"/>
          </ac:spMkLst>
        </pc:spChg>
      </pc:sldChg>
      <pc:sldChg chg="modSp">
        <pc:chgData name="Aparna Sudarshan PARAB" userId="S::aparnap.2022@mitb.smu.edu.sg::22d2643c-2b8d-4089-b5fe-5339cc017ef0" providerId="AD" clId="Web-{432B09D5-6412-84BB-FFF1-DE4F39DF2486}" dt="2023-03-20T09:30:14.415" v="3" actId="1076"/>
        <pc:sldMkLst>
          <pc:docMk/>
          <pc:sldMk cId="2316734043" sldId="263"/>
        </pc:sldMkLst>
        <pc:spChg chg="mod">
          <ac:chgData name="Aparna Sudarshan PARAB" userId="S::aparnap.2022@mitb.smu.edu.sg::22d2643c-2b8d-4089-b5fe-5339cc017ef0" providerId="AD" clId="Web-{432B09D5-6412-84BB-FFF1-DE4F39DF2486}" dt="2023-03-20T09:30:14.415" v="3" actId="1076"/>
          <ac:spMkLst>
            <pc:docMk/>
            <pc:sldMk cId="2316734043" sldId="263"/>
            <ac:spMk id="2" creationId="{86AD653D-57B1-0519-5BEE-27E0E3E6617D}"/>
          </ac:spMkLst>
        </pc:spChg>
      </pc:sldChg>
      <pc:sldChg chg="modSp">
        <pc:chgData name="Aparna Sudarshan PARAB" userId="S::aparnap.2022@mitb.smu.edu.sg::22d2643c-2b8d-4089-b5fe-5339cc017ef0" providerId="AD" clId="Web-{432B09D5-6412-84BB-FFF1-DE4F39DF2486}" dt="2023-03-20T09:32:37.637" v="16" actId="1076"/>
        <pc:sldMkLst>
          <pc:docMk/>
          <pc:sldMk cId="1625620969" sldId="264"/>
        </pc:sldMkLst>
        <pc:spChg chg="mod">
          <ac:chgData name="Aparna Sudarshan PARAB" userId="S::aparnap.2022@mitb.smu.edu.sg::22d2643c-2b8d-4089-b5fe-5339cc017ef0" providerId="AD" clId="Web-{432B09D5-6412-84BB-FFF1-DE4F39DF2486}" dt="2023-03-20T09:32:37.637" v="16" actId="1076"/>
          <ac:spMkLst>
            <pc:docMk/>
            <pc:sldMk cId="1625620969" sldId="264"/>
            <ac:spMk id="2" creationId="{86AD653D-57B1-0519-5BEE-27E0E3E6617D}"/>
          </ac:spMkLst>
        </pc:spChg>
      </pc:sldChg>
      <pc:sldChg chg="modSp">
        <pc:chgData name="Aparna Sudarshan PARAB" userId="S::aparnap.2022@mitb.smu.edu.sg::22d2643c-2b8d-4089-b5fe-5339cc017ef0" providerId="AD" clId="Web-{432B09D5-6412-84BB-FFF1-DE4F39DF2486}" dt="2023-03-20T09:30:26.884" v="4" actId="1076"/>
        <pc:sldMkLst>
          <pc:docMk/>
          <pc:sldMk cId="500341831" sldId="265"/>
        </pc:sldMkLst>
        <pc:spChg chg="mod">
          <ac:chgData name="Aparna Sudarshan PARAB" userId="S::aparnap.2022@mitb.smu.edu.sg::22d2643c-2b8d-4089-b5fe-5339cc017ef0" providerId="AD" clId="Web-{432B09D5-6412-84BB-FFF1-DE4F39DF2486}" dt="2023-03-20T09:30:26.884" v="4" actId="1076"/>
          <ac:spMkLst>
            <pc:docMk/>
            <pc:sldMk cId="500341831" sldId="265"/>
            <ac:spMk id="2" creationId="{86AD653D-57B1-0519-5BEE-27E0E3E6617D}"/>
          </ac:spMkLst>
        </pc:spChg>
      </pc:sldChg>
      <pc:sldChg chg="modSp">
        <pc:chgData name="Aparna Sudarshan PARAB" userId="S::aparnap.2022@mitb.smu.edu.sg::22d2643c-2b8d-4089-b5fe-5339cc017ef0" providerId="AD" clId="Web-{432B09D5-6412-84BB-FFF1-DE4F39DF2486}" dt="2023-03-20T09:36:55.658" v="28" actId="1076"/>
        <pc:sldMkLst>
          <pc:docMk/>
          <pc:sldMk cId="698344731" sldId="267"/>
        </pc:sldMkLst>
        <pc:spChg chg="mod">
          <ac:chgData name="Aparna Sudarshan PARAB" userId="S::aparnap.2022@mitb.smu.edu.sg::22d2643c-2b8d-4089-b5fe-5339cc017ef0" providerId="AD" clId="Web-{432B09D5-6412-84BB-FFF1-DE4F39DF2486}" dt="2023-03-20T09:36:55.658" v="28" actId="1076"/>
          <ac:spMkLst>
            <pc:docMk/>
            <pc:sldMk cId="698344731" sldId="267"/>
            <ac:spMk id="2" creationId="{632E620A-0BD7-9FA8-D3FA-15634195EAA5}"/>
          </ac:spMkLst>
        </pc:spChg>
        <pc:spChg chg="mod">
          <ac:chgData name="Aparna Sudarshan PARAB" userId="S::aparnap.2022@mitb.smu.edu.sg::22d2643c-2b8d-4089-b5fe-5339cc017ef0" providerId="AD" clId="Web-{432B09D5-6412-84BB-FFF1-DE4F39DF2486}" dt="2023-03-20T09:36:50.565" v="27" actId="14100"/>
          <ac:spMkLst>
            <pc:docMk/>
            <pc:sldMk cId="698344731" sldId="267"/>
            <ac:spMk id="4" creationId="{27B678B7-D2AF-A1A8-0CD8-8779E7F74115}"/>
          </ac:spMkLst>
        </pc:spChg>
        <pc:graphicFrameChg chg="mod">
          <ac:chgData name="Aparna Sudarshan PARAB" userId="S::aparnap.2022@mitb.smu.edu.sg::22d2643c-2b8d-4089-b5fe-5339cc017ef0" providerId="AD" clId="Web-{432B09D5-6412-84BB-FFF1-DE4F39DF2486}" dt="2023-03-20T09:34:48.999" v="23" actId="14100"/>
          <ac:graphicFrameMkLst>
            <pc:docMk/>
            <pc:sldMk cId="698344731" sldId="267"/>
            <ac:graphicFrameMk id="12" creationId="{195384D9-A29C-F9D0-2DE3-E0AE4AD8657B}"/>
          </ac:graphicFrameMkLst>
        </pc:graphicFrameChg>
        <pc:picChg chg="mod modCrop">
          <ac:chgData name="Aparna Sudarshan PARAB" userId="S::aparnap.2022@mitb.smu.edu.sg::22d2643c-2b8d-4089-b5fe-5339cc017ef0" providerId="AD" clId="Web-{432B09D5-6412-84BB-FFF1-DE4F39DF2486}" dt="2023-03-20T09:34:49.734" v="24" actId="14100"/>
          <ac:picMkLst>
            <pc:docMk/>
            <pc:sldMk cId="698344731" sldId="267"/>
            <ac:picMk id="6" creationId="{3675FC47-FBCF-97C7-3471-124FF2720D1F}"/>
          </ac:picMkLst>
        </pc:picChg>
      </pc:sldChg>
      <pc:sldChg chg="modSp">
        <pc:chgData name="Aparna Sudarshan PARAB" userId="S::aparnap.2022@mitb.smu.edu.sg::22d2643c-2b8d-4089-b5fe-5339cc017ef0" providerId="AD" clId="Web-{432B09D5-6412-84BB-FFF1-DE4F39DF2486}" dt="2023-03-20T09:30:51.198" v="7" actId="1076"/>
        <pc:sldMkLst>
          <pc:docMk/>
          <pc:sldMk cId="2181934179" sldId="268"/>
        </pc:sldMkLst>
        <pc:spChg chg="mod">
          <ac:chgData name="Aparna Sudarshan PARAB" userId="S::aparnap.2022@mitb.smu.edu.sg::22d2643c-2b8d-4089-b5fe-5339cc017ef0" providerId="AD" clId="Web-{432B09D5-6412-84BB-FFF1-DE4F39DF2486}" dt="2023-03-20T09:30:51.198" v="7" actId="1076"/>
          <ac:spMkLst>
            <pc:docMk/>
            <pc:sldMk cId="2181934179" sldId="268"/>
            <ac:spMk id="2" creationId="{E3687DA7-9A08-122A-C8C4-DF3D122A8011}"/>
          </ac:spMkLst>
        </pc:spChg>
      </pc:sldChg>
      <pc:sldChg chg="modSp">
        <pc:chgData name="Aparna Sudarshan PARAB" userId="S::aparnap.2022@mitb.smu.edu.sg::22d2643c-2b8d-4089-b5fe-5339cc017ef0" providerId="AD" clId="Web-{432B09D5-6412-84BB-FFF1-DE4F39DF2486}" dt="2023-03-20T09:37:27.784" v="29" actId="14100"/>
        <pc:sldMkLst>
          <pc:docMk/>
          <pc:sldMk cId="3941808638" sldId="269"/>
        </pc:sldMkLst>
        <pc:spChg chg="mod">
          <ac:chgData name="Aparna Sudarshan PARAB" userId="S::aparnap.2022@mitb.smu.edu.sg::22d2643c-2b8d-4089-b5fe-5339cc017ef0" providerId="AD" clId="Web-{432B09D5-6412-84BB-FFF1-DE4F39DF2486}" dt="2023-03-20T09:32:46.950" v="17" actId="1076"/>
          <ac:spMkLst>
            <pc:docMk/>
            <pc:sldMk cId="3941808638" sldId="269"/>
            <ac:spMk id="2" creationId="{E3687DA7-9A08-122A-C8C4-DF3D122A8011}"/>
          </ac:spMkLst>
        </pc:spChg>
        <pc:picChg chg="mod">
          <ac:chgData name="Aparna Sudarshan PARAB" userId="S::aparnap.2022@mitb.smu.edu.sg::22d2643c-2b8d-4089-b5fe-5339cc017ef0" providerId="AD" clId="Web-{432B09D5-6412-84BB-FFF1-DE4F39DF2486}" dt="2023-03-20T09:37:27.784" v="29" actId="14100"/>
          <ac:picMkLst>
            <pc:docMk/>
            <pc:sldMk cId="3941808638" sldId="269"/>
            <ac:picMk id="14" creationId="{6B443807-99E9-03AA-1FB0-0C40414DC4D1}"/>
          </ac:picMkLst>
        </pc:picChg>
      </pc:sldChg>
      <pc:sldChg chg="modSp">
        <pc:chgData name="Aparna Sudarshan PARAB" userId="S::aparnap.2022@mitb.smu.edu.sg::22d2643c-2b8d-4089-b5fe-5339cc017ef0" providerId="AD" clId="Web-{432B09D5-6412-84BB-FFF1-DE4F39DF2486}" dt="2023-03-20T09:31:29.683" v="11" actId="1076"/>
        <pc:sldMkLst>
          <pc:docMk/>
          <pc:sldMk cId="1079511320" sldId="270"/>
        </pc:sldMkLst>
        <pc:spChg chg="mod">
          <ac:chgData name="Aparna Sudarshan PARAB" userId="S::aparnap.2022@mitb.smu.edu.sg::22d2643c-2b8d-4089-b5fe-5339cc017ef0" providerId="AD" clId="Web-{432B09D5-6412-84BB-FFF1-DE4F39DF2486}" dt="2023-03-20T09:31:29.683" v="11" actId="1076"/>
          <ac:spMkLst>
            <pc:docMk/>
            <pc:sldMk cId="1079511320" sldId="270"/>
            <ac:spMk id="2" creationId="{D86ED8A1-DEB1-AB85-7581-D4FC551AA8B6}"/>
          </ac:spMkLst>
        </pc:spChg>
      </pc:sldChg>
    </pc:docChg>
  </pc:docChgLst>
  <pc:docChgLst>
    <pc:chgData name="Aparna Sudarshan PARAB" userId="S::aparnap.2022@mitb.smu.edu.sg::22d2643c-2b8d-4089-b5fe-5339cc017ef0" providerId="AD" clId="Web-{8809A6E6-D969-8936-6E83-FBB540B01F18}"/>
    <pc:docChg chg="modSld">
      <pc:chgData name="Aparna Sudarshan PARAB" userId="S::aparnap.2022@mitb.smu.edu.sg::22d2643c-2b8d-4089-b5fe-5339cc017ef0" providerId="AD" clId="Web-{8809A6E6-D969-8936-6E83-FBB540B01F18}" dt="2023-03-18T11:55:09.255" v="1"/>
      <pc:docMkLst>
        <pc:docMk/>
      </pc:docMkLst>
      <pc:sldChg chg="modSp">
        <pc:chgData name="Aparna Sudarshan PARAB" userId="S::aparnap.2022@mitb.smu.edu.sg::22d2643c-2b8d-4089-b5fe-5339cc017ef0" providerId="AD" clId="Web-{8809A6E6-D969-8936-6E83-FBB540B01F18}" dt="2023-03-18T11:55:09.255" v="1"/>
        <pc:sldMkLst>
          <pc:docMk/>
          <pc:sldMk cId="4055737831" sldId="261"/>
        </pc:sldMkLst>
        <pc:picChg chg="mod modCrop">
          <ac:chgData name="Aparna Sudarshan PARAB" userId="S::aparnap.2022@mitb.smu.edu.sg::22d2643c-2b8d-4089-b5fe-5339cc017ef0" providerId="AD" clId="Web-{8809A6E6-D969-8936-6E83-FBB540B01F18}" dt="2023-03-18T11:55:09.255" v="1"/>
          <ac:picMkLst>
            <pc:docMk/>
            <pc:sldMk cId="4055737831" sldId="261"/>
            <ac:picMk id="11" creationId="{1B157566-0FD2-55B2-C536-E0AC2265B5BE}"/>
          </ac:picMkLst>
        </pc:picChg>
      </pc:sldChg>
    </pc:docChg>
  </pc:docChgLst>
  <pc:docChgLst>
    <pc:chgData name="Aparna Sudarshan PARAB" userId="S::aparnap.2022@mitb.smu.edu.sg::22d2643c-2b8d-4089-b5fe-5339cc017ef0" providerId="AD" clId="Web-{29D135FF-0297-24CA-7768-86716DA6EDB8}"/>
    <pc:docChg chg="modSld">
      <pc:chgData name="Aparna Sudarshan PARAB" userId="S::aparnap.2022@mitb.smu.edu.sg::22d2643c-2b8d-4089-b5fe-5339cc017ef0" providerId="AD" clId="Web-{29D135FF-0297-24CA-7768-86716DA6EDB8}" dt="2023-03-19T03:53:02.515" v="3" actId="1076"/>
      <pc:docMkLst>
        <pc:docMk/>
      </pc:docMkLst>
      <pc:sldChg chg="modSp">
        <pc:chgData name="Aparna Sudarshan PARAB" userId="S::aparnap.2022@mitb.smu.edu.sg::22d2643c-2b8d-4089-b5fe-5339cc017ef0" providerId="AD" clId="Web-{29D135FF-0297-24CA-7768-86716DA6EDB8}" dt="2023-03-19T03:53:02.515" v="3" actId="1076"/>
        <pc:sldMkLst>
          <pc:docMk/>
          <pc:sldMk cId="3621635023" sldId="266"/>
        </pc:sldMkLst>
        <pc:spChg chg="mod">
          <ac:chgData name="Aparna Sudarshan PARAB" userId="S::aparnap.2022@mitb.smu.edu.sg::22d2643c-2b8d-4089-b5fe-5339cc017ef0" providerId="AD" clId="Web-{29D135FF-0297-24CA-7768-86716DA6EDB8}" dt="2023-03-19T03:52:59.921" v="2" actId="1076"/>
          <ac:spMkLst>
            <pc:docMk/>
            <pc:sldMk cId="3621635023" sldId="266"/>
            <ac:spMk id="2" creationId="{632E620A-0BD7-9FA8-D3FA-15634195EAA5}"/>
          </ac:spMkLst>
        </pc:spChg>
        <pc:picChg chg="mod">
          <ac:chgData name="Aparna Sudarshan PARAB" userId="S::aparnap.2022@mitb.smu.edu.sg::22d2643c-2b8d-4089-b5fe-5339cc017ef0" providerId="AD" clId="Web-{29D135FF-0297-24CA-7768-86716DA6EDB8}" dt="2023-03-19T03:53:02.515" v="3" actId="1076"/>
          <ac:picMkLst>
            <pc:docMk/>
            <pc:sldMk cId="3621635023" sldId="266"/>
            <ac:picMk id="8" creationId="{754992A6-900B-09F7-BB39-7E29D8FFD78A}"/>
          </ac:picMkLst>
        </pc:picChg>
      </pc:sldChg>
    </pc:docChg>
  </pc:docChgLst>
  <pc:docChgLst>
    <pc:chgData name="Aparna Sudarshan PARAB" userId="S::aparnap.2022@mitb.smu.edu.sg::22d2643c-2b8d-4089-b5fe-5339cc017ef0" providerId="AD" clId="Web-{5B023C19-8D0C-3C08-0401-2A787C641CE4}"/>
    <pc:docChg chg="modSld">
      <pc:chgData name="Aparna Sudarshan PARAB" userId="S::aparnap.2022@mitb.smu.edu.sg::22d2643c-2b8d-4089-b5fe-5339cc017ef0" providerId="AD" clId="Web-{5B023C19-8D0C-3C08-0401-2A787C641CE4}" dt="2023-03-17T17:01:10.375" v="126" actId="20577"/>
      <pc:docMkLst>
        <pc:docMk/>
      </pc:docMkLst>
      <pc:sldChg chg="addSp modSp">
        <pc:chgData name="Aparna Sudarshan PARAB" userId="S::aparnap.2022@mitb.smu.edu.sg::22d2643c-2b8d-4089-b5fe-5339cc017ef0" providerId="AD" clId="Web-{5B023C19-8D0C-3C08-0401-2A787C641CE4}" dt="2023-03-17T17:01:10.375" v="126" actId="20577"/>
        <pc:sldMkLst>
          <pc:docMk/>
          <pc:sldMk cId="275381819" sldId="258"/>
        </pc:sldMkLst>
        <pc:spChg chg="mod">
          <ac:chgData name="Aparna Sudarshan PARAB" userId="S::aparnap.2022@mitb.smu.edu.sg::22d2643c-2b8d-4089-b5fe-5339cc017ef0" providerId="AD" clId="Web-{5B023C19-8D0C-3C08-0401-2A787C641CE4}" dt="2023-03-17T17:00:45.999" v="124" actId="1076"/>
          <ac:spMkLst>
            <pc:docMk/>
            <pc:sldMk cId="275381819" sldId="258"/>
            <ac:spMk id="3" creationId="{AC6B170B-289B-D335-F24C-B90284A694FB}"/>
          </ac:spMkLst>
        </pc:spChg>
        <pc:spChg chg="add mod">
          <ac:chgData name="Aparna Sudarshan PARAB" userId="S::aparnap.2022@mitb.smu.edu.sg::22d2643c-2b8d-4089-b5fe-5339cc017ef0" providerId="AD" clId="Web-{5B023C19-8D0C-3C08-0401-2A787C641CE4}" dt="2023-03-17T17:01:10.375" v="126" actId="20577"/>
          <ac:spMkLst>
            <pc:docMk/>
            <pc:sldMk cId="275381819" sldId="258"/>
            <ac:spMk id="18" creationId="{F39F6A00-BB08-A6F9-B8E4-2666DA4B0F68}"/>
          </ac:spMkLst>
        </pc:spChg>
        <pc:graphicFrameChg chg="mod">
          <ac:chgData name="Aparna Sudarshan PARAB" userId="S::aparnap.2022@mitb.smu.edu.sg::22d2643c-2b8d-4089-b5fe-5339cc017ef0" providerId="AD" clId="Web-{5B023C19-8D0C-3C08-0401-2A787C641CE4}" dt="2023-03-17T16:57:50.026" v="84" actId="1076"/>
          <ac:graphicFrameMkLst>
            <pc:docMk/>
            <pc:sldMk cId="275381819" sldId="258"/>
            <ac:graphicFrameMk id="13" creationId="{A6A2F2BC-A4DB-6E2C-E23C-C031CC1467D8}"/>
          </ac:graphicFrameMkLst>
        </pc:graphicFrameChg>
        <pc:picChg chg="mod">
          <ac:chgData name="Aparna Sudarshan PARAB" userId="S::aparnap.2022@mitb.smu.edu.sg::22d2643c-2b8d-4089-b5fe-5339cc017ef0" providerId="AD" clId="Web-{5B023C19-8D0C-3C08-0401-2A787C641CE4}" dt="2023-03-17T17:00:14.561" v="120" actId="1076"/>
          <ac:picMkLst>
            <pc:docMk/>
            <pc:sldMk cId="275381819" sldId="258"/>
            <ac:picMk id="8" creationId="{3F4B485B-D282-EF1C-F2AB-88B922C80FF3}"/>
          </ac:picMkLst>
        </pc:picChg>
        <pc:picChg chg="mod">
          <ac:chgData name="Aparna Sudarshan PARAB" userId="S::aparnap.2022@mitb.smu.edu.sg::22d2643c-2b8d-4089-b5fe-5339cc017ef0" providerId="AD" clId="Web-{5B023C19-8D0C-3C08-0401-2A787C641CE4}" dt="2023-03-17T17:00:35.702" v="123" actId="1076"/>
          <ac:picMkLst>
            <pc:docMk/>
            <pc:sldMk cId="275381819" sldId="258"/>
            <ac:picMk id="9" creationId="{7A84E2E9-3DBB-B1FC-96D3-38EC539E1CE0}"/>
          </ac:picMkLst>
        </pc:picChg>
      </pc:sldChg>
      <pc:sldChg chg="modSp">
        <pc:chgData name="Aparna Sudarshan PARAB" userId="S::aparnap.2022@mitb.smu.edu.sg::22d2643c-2b8d-4089-b5fe-5339cc017ef0" providerId="AD" clId="Web-{5B023C19-8D0C-3C08-0401-2A787C641CE4}" dt="2023-03-17T16:52:22.269" v="45" actId="20577"/>
        <pc:sldMkLst>
          <pc:docMk/>
          <pc:sldMk cId="1058560476" sldId="262"/>
        </pc:sldMkLst>
        <pc:spChg chg="mod">
          <ac:chgData name="Aparna Sudarshan PARAB" userId="S::aparnap.2022@mitb.smu.edu.sg::22d2643c-2b8d-4089-b5fe-5339cc017ef0" providerId="AD" clId="Web-{5B023C19-8D0C-3C08-0401-2A787C641CE4}" dt="2023-03-17T16:52:18.878" v="43" actId="1076"/>
          <ac:spMkLst>
            <pc:docMk/>
            <pc:sldMk cId="1058560476" sldId="262"/>
            <ac:spMk id="81" creationId="{55C06435-6085-3516-3540-D056EEF94DF5}"/>
          </ac:spMkLst>
        </pc:spChg>
        <pc:graphicFrameChg chg="modGraphic">
          <ac:chgData name="Aparna Sudarshan PARAB" userId="S::aparnap.2022@mitb.smu.edu.sg::22d2643c-2b8d-4089-b5fe-5339cc017ef0" providerId="AD" clId="Web-{5B023C19-8D0C-3C08-0401-2A787C641CE4}" dt="2023-03-17T16:52:22.269" v="45" actId="20577"/>
          <ac:graphicFrameMkLst>
            <pc:docMk/>
            <pc:sldMk cId="1058560476" sldId="262"/>
            <ac:graphicFrameMk id="84" creationId="{68EE185B-22A7-1C7B-862D-934B73528719}"/>
          </ac:graphicFrameMkLst>
        </pc:graphicFrameChg>
      </pc:sldChg>
      <pc:sldChg chg="modSp">
        <pc:chgData name="Aparna Sudarshan PARAB" userId="S::aparnap.2022@mitb.smu.edu.sg::22d2643c-2b8d-4089-b5fe-5339cc017ef0" providerId="AD" clId="Web-{5B023C19-8D0C-3C08-0401-2A787C641CE4}" dt="2023-03-17T16:51:15.564" v="28" actId="14100"/>
        <pc:sldMkLst>
          <pc:docMk/>
          <pc:sldMk cId="2181934179" sldId="268"/>
        </pc:sldMkLst>
        <pc:spChg chg="mod">
          <ac:chgData name="Aparna Sudarshan PARAB" userId="S::aparnap.2022@mitb.smu.edu.sg::22d2643c-2b8d-4089-b5fe-5339cc017ef0" providerId="AD" clId="Web-{5B023C19-8D0C-3C08-0401-2A787C641CE4}" dt="2023-03-17T16:51:15.564" v="28" actId="14100"/>
          <ac:spMkLst>
            <pc:docMk/>
            <pc:sldMk cId="2181934179" sldId="268"/>
            <ac:spMk id="7" creationId="{A397BBDE-D08F-C6ED-1FC3-4A7C4BB1F71B}"/>
          </ac:spMkLst>
        </pc:spChg>
        <pc:spChg chg="mod">
          <ac:chgData name="Aparna Sudarshan PARAB" userId="S::aparnap.2022@mitb.smu.edu.sg::22d2643c-2b8d-4089-b5fe-5339cc017ef0" providerId="AD" clId="Web-{5B023C19-8D0C-3C08-0401-2A787C641CE4}" dt="2023-03-17T16:51:03.111" v="24" actId="14100"/>
          <ac:spMkLst>
            <pc:docMk/>
            <pc:sldMk cId="2181934179" sldId="268"/>
            <ac:spMk id="16" creationId="{217CC5F6-F5B0-2D9E-1BE3-5481E1E73DD2}"/>
          </ac:spMkLst>
        </pc:spChg>
        <pc:spChg chg="mod">
          <ac:chgData name="Aparna Sudarshan PARAB" userId="S::aparnap.2022@mitb.smu.edu.sg::22d2643c-2b8d-4089-b5fe-5339cc017ef0" providerId="AD" clId="Web-{5B023C19-8D0C-3C08-0401-2A787C641CE4}" dt="2023-03-17T16:51:10.251" v="27" actId="14100"/>
          <ac:spMkLst>
            <pc:docMk/>
            <pc:sldMk cId="2181934179" sldId="268"/>
            <ac:spMk id="17" creationId="{80C4303D-EF4E-C96B-A624-3437585E25F0}"/>
          </ac:spMkLst>
        </pc:spChg>
        <pc:spChg chg="mod">
          <ac:chgData name="Aparna Sudarshan PARAB" userId="S::aparnap.2022@mitb.smu.edu.sg::22d2643c-2b8d-4089-b5fe-5339cc017ef0" providerId="AD" clId="Web-{5B023C19-8D0C-3C08-0401-2A787C641CE4}" dt="2023-03-17T16:50:27.454" v="18" actId="20577"/>
          <ac:spMkLst>
            <pc:docMk/>
            <pc:sldMk cId="2181934179" sldId="268"/>
            <ac:spMk id="18" creationId="{633D6710-3968-55B6-5057-63FAE8EF1107}"/>
          </ac:spMkLst>
        </pc:spChg>
        <pc:spChg chg="mod">
          <ac:chgData name="Aparna Sudarshan PARAB" userId="S::aparnap.2022@mitb.smu.edu.sg::22d2643c-2b8d-4089-b5fe-5339cc017ef0" providerId="AD" clId="Web-{5B023C19-8D0C-3C08-0401-2A787C641CE4}" dt="2023-03-17T16:49:27.499" v="8" actId="1076"/>
          <ac:spMkLst>
            <pc:docMk/>
            <pc:sldMk cId="2181934179" sldId="268"/>
            <ac:spMk id="21" creationId="{DF956567-1CCA-1C68-CC65-40CD0324EE2D}"/>
          </ac:spMkLst>
        </pc:spChg>
        <pc:spChg chg="mod">
          <ac:chgData name="Aparna Sudarshan PARAB" userId="S::aparnap.2022@mitb.smu.edu.sg::22d2643c-2b8d-4089-b5fe-5339cc017ef0" providerId="AD" clId="Web-{5B023C19-8D0C-3C08-0401-2A787C641CE4}" dt="2023-03-17T16:50:17.500" v="14" actId="20577"/>
          <ac:spMkLst>
            <pc:docMk/>
            <pc:sldMk cId="2181934179" sldId="268"/>
            <ac:spMk id="23" creationId="{A1B4233C-CFDE-1F33-A3C5-2437D10B1C27}"/>
          </ac:spMkLst>
        </pc:spChg>
        <pc:grpChg chg="mod">
          <ac:chgData name="Aparna Sudarshan PARAB" userId="S::aparnap.2022@mitb.smu.edu.sg::22d2643c-2b8d-4089-b5fe-5339cc017ef0" providerId="AD" clId="Web-{5B023C19-8D0C-3C08-0401-2A787C641CE4}" dt="2023-03-17T16:48:48.686" v="0" actId="14100"/>
          <ac:grpSpMkLst>
            <pc:docMk/>
            <pc:sldMk cId="2181934179" sldId="268"/>
            <ac:grpSpMk id="24" creationId="{1C60BA48-4641-F46F-80AB-178E5C6D45C6}"/>
          </ac:grpSpMkLst>
        </pc:grpChg>
        <pc:grpChg chg="mod">
          <ac:chgData name="Aparna Sudarshan PARAB" userId="S::aparnap.2022@mitb.smu.edu.sg::22d2643c-2b8d-4089-b5fe-5339cc017ef0" providerId="AD" clId="Web-{5B023C19-8D0C-3C08-0401-2A787C641CE4}" dt="2023-03-17T16:48:52.826" v="1" actId="14100"/>
          <ac:grpSpMkLst>
            <pc:docMk/>
            <pc:sldMk cId="2181934179" sldId="268"/>
            <ac:grpSpMk id="25" creationId="{B913C4B1-15DE-C426-09CA-7965889D337F}"/>
          </ac:grpSpMkLst>
        </pc:grpChg>
        <pc:grpChg chg="mod">
          <ac:chgData name="Aparna Sudarshan PARAB" userId="S::aparnap.2022@mitb.smu.edu.sg::22d2643c-2b8d-4089-b5fe-5339cc017ef0" providerId="AD" clId="Web-{5B023C19-8D0C-3C08-0401-2A787C641CE4}" dt="2023-03-17T16:48:56.764" v="2" actId="14100"/>
          <ac:grpSpMkLst>
            <pc:docMk/>
            <pc:sldMk cId="2181934179" sldId="268"/>
            <ac:grpSpMk id="26" creationId="{FE28D2F2-4495-8B9B-F2B1-222E52B21D6B}"/>
          </ac:grpSpMkLst>
        </pc:grpChg>
      </pc:sldChg>
    </pc:docChg>
  </pc:docChgLst>
  <pc:docChgLst>
    <pc:chgData name="Aparna Sudarshan PARAB" userId="S::aparnap.2022@mitb.smu.edu.sg::22d2643c-2b8d-4089-b5fe-5339cc017ef0" providerId="AD" clId="Web-{470DB498-DA09-DBC4-0182-6A7D6D1DDEFA}"/>
    <pc:docChg chg="modSld">
      <pc:chgData name="Aparna Sudarshan PARAB" userId="S::aparnap.2022@mitb.smu.edu.sg::22d2643c-2b8d-4089-b5fe-5339cc017ef0" providerId="AD" clId="Web-{470DB498-DA09-DBC4-0182-6A7D6D1DDEFA}" dt="2023-03-17T17:29:41.179" v="105" actId="1076"/>
      <pc:docMkLst>
        <pc:docMk/>
      </pc:docMkLst>
      <pc:sldChg chg="addSp modSp">
        <pc:chgData name="Aparna Sudarshan PARAB" userId="S::aparnap.2022@mitb.smu.edu.sg::22d2643c-2b8d-4089-b5fe-5339cc017ef0" providerId="AD" clId="Web-{470DB498-DA09-DBC4-0182-6A7D6D1DDEFA}" dt="2023-03-17T17:03:18.221" v="5" actId="1076"/>
        <pc:sldMkLst>
          <pc:docMk/>
          <pc:sldMk cId="275381819" sldId="258"/>
        </pc:sldMkLst>
        <pc:picChg chg="add mod">
          <ac:chgData name="Aparna Sudarshan PARAB" userId="S::aparnap.2022@mitb.smu.edu.sg::22d2643c-2b8d-4089-b5fe-5339cc017ef0" providerId="AD" clId="Web-{470DB498-DA09-DBC4-0182-6A7D6D1DDEFA}" dt="2023-03-17T17:03:18.221" v="5" actId="1076"/>
          <ac:picMkLst>
            <pc:docMk/>
            <pc:sldMk cId="275381819" sldId="258"/>
            <ac:picMk id="15" creationId="{23776940-B079-CD26-1BAE-7904C3C70432}"/>
          </ac:picMkLst>
        </pc:picChg>
      </pc:sldChg>
      <pc:sldChg chg="modSp">
        <pc:chgData name="Aparna Sudarshan PARAB" userId="S::aparnap.2022@mitb.smu.edu.sg::22d2643c-2b8d-4089-b5fe-5339cc017ef0" providerId="AD" clId="Web-{470DB498-DA09-DBC4-0182-6A7D6D1DDEFA}" dt="2023-03-17T17:06:42.118" v="7" actId="14100"/>
        <pc:sldMkLst>
          <pc:docMk/>
          <pc:sldMk cId="3810138545" sldId="259"/>
        </pc:sldMkLst>
        <pc:grpChg chg="mod">
          <ac:chgData name="Aparna Sudarshan PARAB" userId="S::aparnap.2022@mitb.smu.edu.sg::22d2643c-2b8d-4089-b5fe-5339cc017ef0" providerId="AD" clId="Web-{470DB498-DA09-DBC4-0182-6A7D6D1DDEFA}" dt="2023-03-17T17:06:42.118" v="7" actId="14100"/>
          <ac:grpSpMkLst>
            <pc:docMk/>
            <pc:sldMk cId="3810138545" sldId="259"/>
            <ac:grpSpMk id="14" creationId="{975EDD14-7685-3EC1-EEBC-229A9019BC39}"/>
          </ac:grpSpMkLst>
        </pc:grpChg>
      </pc:sldChg>
      <pc:sldChg chg="addSp delSp modSp">
        <pc:chgData name="Aparna Sudarshan PARAB" userId="S::aparnap.2022@mitb.smu.edu.sg::22d2643c-2b8d-4089-b5fe-5339cc017ef0" providerId="AD" clId="Web-{470DB498-DA09-DBC4-0182-6A7D6D1DDEFA}" dt="2023-03-17T17:29:41.179" v="105" actId="1076"/>
        <pc:sldMkLst>
          <pc:docMk/>
          <pc:sldMk cId="1058560476" sldId="262"/>
        </pc:sldMkLst>
        <pc:spChg chg="mod">
          <ac:chgData name="Aparna Sudarshan PARAB" userId="S::aparnap.2022@mitb.smu.edu.sg::22d2643c-2b8d-4089-b5fe-5339cc017ef0" providerId="AD" clId="Web-{470DB498-DA09-DBC4-0182-6A7D6D1DDEFA}" dt="2023-03-17T17:29:41.179" v="105" actId="1076"/>
          <ac:spMkLst>
            <pc:docMk/>
            <pc:sldMk cId="1058560476" sldId="262"/>
            <ac:spMk id="81" creationId="{55C06435-6085-3516-3540-D056EEF94DF5}"/>
          </ac:spMkLst>
        </pc:spChg>
        <pc:graphicFrameChg chg="mod modGraphic">
          <ac:chgData name="Aparna Sudarshan PARAB" userId="S::aparnap.2022@mitb.smu.edu.sg::22d2643c-2b8d-4089-b5fe-5339cc017ef0" providerId="AD" clId="Web-{470DB498-DA09-DBC4-0182-6A7D6D1DDEFA}" dt="2023-03-17T17:29:38.616" v="104" actId="1076"/>
          <ac:graphicFrameMkLst>
            <pc:docMk/>
            <pc:sldMk cId="1058560476" sldId="262"/>
            <ac:graphicFrameMk id="84" creationId="{68EE185B-22A7-1C7B-862D-934B73528719}"/>
          </ac:graphicFrameMkLst>
        </pc:graphicFrameChg>
        <pc:picChg chg="add del mod">
          <ac:chgData name="Aparna Sudarshan PARAB" userId="S::aparnap.2022@mitb.smu.edu.sg::22d2643c-2b8d-4089-b5fe-5339cc017ef0" providerId="AD" clId="Web-{470DB498-DA09-DBC4-0182-6A7D6D1DDEFA}" dt="2023-03-17T17:10:23.718" v="41"/>
          <ac:picMkLst>
            <pc:docMk/>
            <pc:sldMk cId="1058560476" sldId="262"/>
            <ac:picMk id="27" creationId="{FD857512-77B3-251F-72B1-B8EB9D9E94AC}"/>
          </ac:picMkLst>
        </pc:picChg>
        <pc:picChg chg="add mod">
          <ac:chgData name="Aparna Sudarshan PARAB" userId="S::aparnap.2022@mitb.smu.edu.sg::22d2643c-2b8d-4089-b5fe-5339cc017ef0" providerId="AD" clId="Web-{470DB498-DA09-DBC4-0182-6A7D6D1DDEFA}" dt="2023-03-17T17:10:51.238" v="54" actId="1076"/>
          <ac:picMkLst>
            <pc:docMk/>
            <pc:sldMk cId="1058560476" sldId="262"/>
            <ac:picMk id="28" creationId="{02DE0B18-B267-3FE5-06BA-AB7A74FD4A38}"/>
          </ac:picMkLst>
        </pc:picChg>
        <pc:picChg chg="add mod">
          <ac:chgData name="Aparna Sudarshan PARAB" userId="S::aparnap.2022@mitb.smu.edu.sg::22d2643c-2b8d-4089-b5fe-5339cc017ef0" providerId="AD" clId="Web-{470DB498-DA09-DBC4-0182-6A7D6D1DDEFA}" dt="2023-03-17T17:10:55.206" v="56" actId="1076"/>
          <ac:picMkLst>
            <pc:docMk/>
            <pc:sldMk cId="1058560476" sldId="262"/>
            <ac:picMk id="29" creationId="{907DAA71-856A-3C2A-CAAE-903A955CDFF1}"/>
          </ac:picMkLst>
        </pc:picChg>
        <pc:picChg chg="add mod">
          <ac:chgData name="Aparna Sudarshan PARAB" userId="S::aparnap.2022@mitb.smu.edu.sg::22d2643c-2b8d-4089-b5fe-5339cc017ef0" providerId="AD" clId="Web-{470DB498-DA09-DBC4-0182-6A7D6D1DDEFA}" dt="2023-03-17T17:10:53.316" v="55" actId="1076"/>
          <ac:picMkLst>
            <pc:docMk/>
            <pc:sldMk cId="1058560476" sldId="262"/>
            <ac:picMk id="30" creationId="{37BB3219-FEF3-DE94-5BE0-10F434E39846}"/>
          </ac:picMkLst>
        </pc:picChg>
        <pc:picChg chg="add mod">
          <ac:chgData name="Aparna Sudarshan PARAB" userId="S::aparnap.2022@mitb.smu.edu.sg::22d2643c-2b8d-4089-b5fe-5339cc017ef0" providerId="AD" clId="Web-{470DB498-DA09-DBC4-0182-6A7D6D1DDEFA}" dt="2023-03-17T17:10:56.816" v="57" actId="1076"/>
          <ac:picMkLst>
            <pc:docMk/>
            <pc:sldMk cId="1058560476" sldId="262"/>
            <ac:picMk id="31" creationId="{A908AACB-75B0-4C72-5F55-3EFDDB311E4A}"/>
          </ac:picMkLst>
        </pc:picChg>
        <pc:picChg chg="add mod">
          <ac:chgData name="Aparna Sudarshan PARAB" userId="S::aparnap.2022@mitb.smu.edu.sg::22d2643c-2b8d-4089-b5fe-5339cc017ef0" providerId="AD" clId="Web-{470DB498-DA09-DBC4-0182-6A7D6D1DDEFA}" dt="2023-03-17T17:10:35.828" v="47" actId="1076"/>
          <ac:picMkLst>
            <pc:docMk/>
            <pc:sldMk cId="1058560476" sldId="262"/>
            <ac:picMk id="32" creationId="{ADF64ADC-BEFE-ADFA-E7F2-C9FF699C9947}"/>
          </ac:picMkLst>
        </pc:picChg>
      </pc:sldChg>
      <pc:sldChg chg="addSp modSp">
        <pc:chgData name="Aparna Sudarshan PARAB" userId="S::aparnap.2022@mitb.smu.edu.sg::22d2643c-2b8d-4089-b5fe-5339cc017ef0" providerId="AD" clId="Web-{470DB498-DA09-DBC4-0182-6A7D6D1DDEFA}" dt="2023-03-17T17:12:13.412" v="65" actId="1076"/>
        <pc:sldMkLst>
          <pc:docMk/>
          <pc:sldMk cId="2316734043" sldId="263"/>
        </pc:sldMkLst>
        <pc:spChg chg="mod">
          <ac:chgData name="Aparna Sudarshan PARAB" userId="S::aparnap.2022@mitb.smu.edu.sg::22d2643c-2b8d-4089-b5fe-5339cc017ef0" providerId="AD" clId="Web-{470DB498-DA09-DBC4-0182-6A7D6D1DDEFA}" dt="2023-03-17T17:12:09.677" v="64" actId="1076"/>
          <ac:spMkLst>
            <pc:docMk/>
            <pc:sldMk cId="2316734043" sldId="263"/>
            <ac:spMk id="3" creationId="{D4914D20-7A90-68EC-45C4-BFF3FC822AE4}"/>
          </ac:spMkLst>
        </pc:spChg>
        <pc:picChg chg="add mod">
          <ac:chgData name="Aparna Sudarshan PARAB" userId="S::aparnap.2022@mitb.smu.edu.sg::22d2643c-2b8d-4089-b5fe-5339cc017ef0" providerId="AD" clId="Web-{470DB498-DA09-DBC4-0182-6A7D6D1DDEFA}" dt="2023-03-17T17:12:13.412" v="65" actId="1076"/>
          <ac:picMkLst>
            <pc:docMk/>
            <pc:sldMk cId="2316734043" sldId="263"/>
            <ac:picMk id="6" creationId="{1EB491C0-40FF-7447-55CF-528CBB8A3E35}"/>
          </ac:picMkLst>
        </pc:picChg>
      </pc:sldChg>
    </pc:docChg>
  </pc:docChgLst>
  <pc:docChgLst>
    <pc:chgData name="THET Myat Noe" userId="a4411b30-819b-4d8d-a4e8-212796be6f38" providerId="ADAL" clId="{D153F72A-DCDA-4CF4-B807-279C307F00C9}"/>
    <pc:docChg chg="undo custSel modSld sldOrd">
      <pc:chgData name="THET Myat Noe" userId="a4411b30-819b-4d8d-a4e8-212796be6f38" providerId="ADAL" clId="{D153F72A-DCDA-4CF4-B807-279C307F00C9}" dt="2023-03-19T13:52:31.128" v="8" actId="20577"/>
      <pc:docMkLst>
        <pc:docMk/>
      </pc:docMkLst>
      <pc:sldChg chg="addSp delSp modSp mod">
        <pc:chgData name="THET Myat Noe" userId="a4411b30-819b-4d8d-a4e8-212796be6f38" providerId="ADAL" clId="{D153F72A-DCDA-4CF4-B807-279C307F00C9}" dt="2023-03-19T13:20:53.940" v="2" actId="478"/>
        <pc:sldMkLst>
          <pc:docMk/>
          <pc:sldMk cId="275381819" sldId="258"/>
        </pc:sldMkLst>
        <pc:graphicFrameChg chg="add del mod">
          <ac:chgData name="THET Myat Noe" userId="a4411b30-819b-4d8d-a4e8-212796be6f38" providerId="ADAL" clId="{D153F72A-DCDA-4CF4-B807-279C307F00C9}" dt="2023-03-19T13:20:53.940" v="2" actId="478"/>
          <ac:graphicFrameMkLst>
            <pc:docMk/>
            <pc:sldMk cId="275381819" sldId="258"/>
            <ac:graphicFrameMk id="13" creationId="{A6A2F2BC-A4DB-6E2C-E23C-C031CC1467D8}"/>
          </ac:graphicFrameMkLst>
        </pc:graphicFrameChg>
      </pc:sldChg>
      <pc:sldChg chg="modSp">
        <pc:chgData name="THET Myat Noe" userId="a4411b30-819b-4d8d-a4e8-212796be6f38" providerId="ADAL" clId="{D153F72A-DCDA-4CF4-B807-279C307F00C9}" dt="2023-03-19T13:32:23.999" v="6" actId="20577"/>
        <pc:sldMkLst>
          <pc:docMk/>
          <pc:sldMk cId="1058560476" sldId="262"/>
        </pc:sldMkLst>
        <pc:graphicFrameChg chg="mod">
          <ac:chgData name="THET Myat Noe" userId="a4411b30-819b-4d8d-a4e8-212796be6f38" providerId="ADAL" clId="{D153F72A-DCDA-4CF4-B807-279C307F00C9}" dt="2023-03-19T13:32:23.999" v="6" actId="20577"/>
          <ac:graphicFrameMkLst>
            <pc:docMk/>
            <pc:sldMk cId="1058560476" sldId="262"/>
            <ac:graphicFrameMk id="84" creationId="{68EE185B-22A7-1C7B-862D-934B73528719}"/>
          </ac:graphicFrameMkLst>
        </pc:graphicFrameChg>
      </pc:sldChg>
      <pc:sldChg chg="ord">
        <pc:chgData name="THET Myat Noe" userId="a4411b30-819b-4d8d-a4e8-212796be6f38" providerId="ADAL" clId="{D153F72A-DCDA-4CF4-B807-279C307F00C9}" dt="2023-03-19T13:32:09.624" v="4"/>
        <pc:sldMkLst>
          <pc:docMk/>
          <pc:sldMk cId="1625620969" sldId="264"/>
        </pc:sldMkLst>
      </pc:sldChg>
      <pc:sldChg chg="modSp">
        <pc:chgData name="THET Myat Noe" userId="a4411b30-819b-4d8d-a4e8-212796be6f38" providerId="ADAL" clId="{D153F72A-DCDA-4CF4-B807-279C307F00C9}" dt="2023-03-19T13:52:31.128" v="8" actId="20577"/>
        <pc:sldMkLst>
          <pc:docMk/>
          <pc:sldMk cId="698344731" sldId="267"/>
        </pc:sldMkLst>
        <pc:graphicFrameChg chg="mod">
          <ac:chgData name="THET Myat Noe" userId="a4411b30-819b-4d8d-a4e8-212796be6f38" providerId="ADAL" clId="{D153F72A-DCDA-4CF4-B807-279C307F00C9}" dt="2023-03-19T13:52:31.128" v="8" actId="20577"/>
          <ac:graphicFrameMkLst>
            <pc:docMk/>
            <pc:sldMk cId="698344731" sldId="267"/>
            <ac:graphicFrameMk id="12" creationId="{195384D9-A29C-F9D0-2DE3-E0AE4AD8657B}"/>
          </ac:graphicFrameMkLst>
        </pc:graphicFrame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ata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37257B-CE53-4651-B224-51E79820B43E}" type="doc">
      <dgm:prSet loTypeId="urn:microsoft.com/office/officeart/2005/8/layout/bProcess3" loCatId="process" qsTypeId="urn:microsoft.com/office/officeart/2005/8/quickstyle/simple5" qsCatId="simple" csTypeId="urn:microsoft.com/office/officeart/2005/8/colors/colorful5" csCatId="colorful"/>
      <dgm:spPr/>
      <dgm:t>
        <a:bodyPr/>
        <a:lstStyle/>
        <a:p>
          <a:endParaRPr lang="en-US"/>
        </a:p>
      </dgm:t>
    </dgm:pt>
    <dgm:pt modelId="{1BD4A67B-7F64-4D53-A5D0-785C4DADE463}">
      <dgm:prSet custT="1"/>
      <dgm:spPr/>
      <dgm:t>
        <a:bodyPr/>
        <a:lstStyle/>
        <a:p>
          <a:r>
            <a:rPr lang="en-US" sz="1800" dirty="0"/>
            <a:t>Introduction of the Topic</a:t>
          </a:r>
        </a:p>
      </dgm:t>
    </dgm:pt>
    <dgm:pt modelId="{8F70912A-4106-42E2-B46C-CC6EDCCF4427}" type="parTrans" cxnId="{8B4E4001-CD33-4BF8-8F92-E8C7ADA665A8}">
      <dgm:prSet/>
      <dgm:spPr/>
      <dgm:t>
        <a:bodyPr/>
        <a:lstStyle/>
        <a:p>
          <a:endParaRPr lang="en-US" sz="3200"/>
        </a:p>
      </dgm:t>
    </dgm:pt>
    <dgm:pt modelId="{50941A3D-1422-4539-8084-0CDAC141FB30}" type="sibTrans" cxnId="{8B4E4001-CD33-4BF8-8F92-E8C7ADA665A8}">
      <dgm:prSet/>
      <dgm:spPr/>
      <dgm:t>
        <a:bodyPr/>
        <a:lstStyle/>
        <a:p>
          <a:endParaRPr lang="en-US" sz="3200"/>
        </a:p>
      </dgm:t>
    </dgm:pt>
    <dgm:pt modelId="{307A571F-0EDD-4A9C-978E-39D4861890F1}">
      <dgm:prSet custT="1"/>
      <dgm:spPr/>
      <dgm:t>
        <a:bodyPr/>
        <a:lstStyle/>
        <a:p>
          <a:r>
            <a:rPr lang="en-US" sz="1800"/>
            <a:t>Objective</a:t>
          </a:r>
        </a:p>
      </dgm:t>
    </dgm:pt>
    <dgm:pt modelId="{D20B2E18-E6C2-472C-BB2F-C478B3D91846}" type="parTrans" cxnId="{C0DAB805-4FA6-462C-9ED8-D6ADD97C6AA8}">
      <dgm:prSet/>
      <dgm:spPr/>
      <dgm:t>
        <a:bodyPr/>
        <a:lstStyle/>
        <a:p>
          <a:endParaRPr lang="en-US" sz="3200"/>
        </a:p>
      </dgm:t>
    </dgm:pt>
    <dgm:pt modelId="{A21DE485-792C-46F9-92BE-CB12FE91B08F}" type="sibTrans" cxnId="{C0DAB805-4FA6-462C-9ED8-D6ADD97C6AA8}">
      <dgm:prSet/>
      <dgm:spPr/>
      <dgm:t>
        <a:bodyPr/>
        <a:lstStyle/>
        <a:p>
          <a:endParaRPr lang="en-US" sz="3200"/>
        </a:p>
      </dgm:t>
    </dgm:pt>
    <dgm:pt modelId="{40115F0F-1585-49BF-B72A-EA07238C63BB}">
      <dgm:prSet custT="1"/>
      <dgm:spPr/>
      <dgm:t>
        <a:bodyPr/>
        <a:lstStyle/>
        <a:p>
          <a:r>
            <a:rPr lang="en-US" sz="1800"/>
            <a:t>Data sources</a:t>
          </a:r>
        </a:p>
      </dgm:t>
    </dgm:pt>
    <dgm:pt modelId="{C120B4BB-FBCC-4A0E-99F9-59F1000BD311}" type="parTrans" cxnId="{4E8F3956-FAE5-46DA-A88A-F9F9F553A18D}">
      <dgm:prSet/>
      <dgm:spPr/>
      <dgm:t>
        <a:bodyPr/>
        <a:lstStyle/>
        <a:p>
          <a:endParaRPr lang="en-US" sz="3200"/>
        </a:p>
      </dgm:t>
    </dgm:pt>
    <dgm:pt modelId="{EC3D7B85-FC30-4265-9C4D-E882AC0F14C6}" type="sibTrans" cxnId="{4E8F3956-FAE5-46DA-A88A-F9F9F553A18D}">
      <dgm:prSet/>
      <dgm:spPr/>
      <dgm:t>
        <a:bodyPr/>
        <a:lstStyle/>
        <a:p>
          <a:endParaRPr lang="en-US" sz="3200"/>
        </a:p>
      </dgm:t>
    </dgm:pt>
    <dgm:pt modelId="{BD2BA8DB-5ED9-41F5-A307-A5E52CB817EF}">
      <dgm:prSet custT="1"/>
      <dgm:spPr/>
      <dgm:t>
        <a:bodyPr/>
        <a:lstStyle/>
        <a:p>
          <a:r>
            <a:rPr lang="en-US" sz="1800"/>
            <a:t>Data preparation</a:t>
          </a:r>
        </a:p>
      </dgm:t>
    </dgm:pt>
    <dgm:pt modelId="{56D8EF39-D5B0-4D18-840B-3A6754C1BBC1}" type="parTrans" cxnId="{BC7C148E-D352-4FEC-8BA3-290A6409CADE}">
      <dgm:prSet/>
      <dgm:spPr/>
      <dgm:t>
        <a:bodyPr/>
        <a:lstStyle/>
        <a:p>
          <a:endParaRPr lang="en-US" sz="3200"/>
        </a:p>
      </dgm:t>
    </dgm:pt>
    <dgm:pt modelId="{03528C84-3E0E-4B7D-A820-FC93C5CF5577}" type="sibTrans" cxnId="{BC7C148E-D352-4FEC-8BA3-290A6409CADE}">
      <dgm:prSet/>
      <dgm:spPr/>
      <dgm:t>
        <a:bodyPr/>
        <a:lstStyle/>
        <a:p>
          <a:endParaRPr lang="en-US" sz="3200"/>
        </a:p>
      </dgm:t>
    </dgm:pt>
    <dgm:pt modelId="{B0F2DF7F-7942-4492-9772-A43CF9D0423A}">
      <dgm:prSet custT="1"/>
      <dgm:spPr/>
      <dgm:t>
        <a:bodyPr/>
        <a:lstStyle/>
        <a:p>
          <a:r>
            <a:rPr lang="en-US" sz="1800"/>
            <a:t>Descriptive statistics</a:t>
          </a:r>
        </a:p>
      </dgm:t>
    </dgm:pt>
    <dgm:pt modelId="{9C69D33F-3C1D-4DEA-9EE7-46326C0DACDB}" type="parTrans" cxnId="{EA75AF48-0CF3-4EFF-A9E1-6065D95C3EF3}">
      <dgm:prSet/>
      <dgm:spPr/>
      <dgm:t>
        <a:bodyPr/>
        <a:lstStyle/>
        <a:p>
          <a:endParaRPr lang="en-US" sz="3200"/>
        </a:p>
      </dgm:t>
    </dgm:pt>
    <dgm:pt modelId="{81E12BCE-D114-4F5A-BBC5-7AEEC04D7000}" type="sibTrans" cxnId="{EA75AF48-0CF3-4EFF-A9E1-6065D95C3EF3}">
      <dgm:prSet/>
      <dgm:spPr/>
      <dgm:t>
        <a:bodyPr/>
        <a:lstStyle/>
        <a:p>
          <a:endParaRPr lang="en-US" sz="3200"/>
        </a:p>
      </dgm:t>
    </dgm:pt>
    <dgm:pt modelId="{71833B82-C2E6-409E-BB66-7BCB59171C45}">
      <dgm:prSet custT="1"/>
      <dgm:spPr/>
      <dgm:t>
        <a:bodyPr/>
        <a:lstStyle/>
        <a:p>
          <a:r>
            <a:rPr lang="en-US" sz="1800"/>
            <a:t>Hypotheses</a:t>
          </a:r>
        </a:p>
      </dgm:t>
    </dgm:pt>
    <dgm:pt modelId="{FD860742-38B1-4391-BD60-0504FD55CC59}" type="parTrans" cxnId="{4113EA0D-C747-49B4-9E93-D2EFAB28EB94}">
      <dgm:prSet/>
      <dgm:spPr/>
      <dgm:t>
        <a:bodyPr/>
        <a:lstStyle/>
        <a:p>
          <a:endParaRPr lang="en-US" sz="3200"/>
        </a:p>
      </dgm:t>
    </dgm:pt>
    <dgm:pt modelId="{DFA0E95F-CAE0-41C8-8CBA-AE81DDFAD7F2}" type="sibTrans" cxnId="{4113EA0D-C747-49B4-9E93-D2EFAB28EB94}">
      <dgm:prSet/>
      <dgm:spPr/>
      <dgm:t>
        <a:bodyPr/>
        <a:lstStyle/>
        <a:p>
          <a:endParaRPr lang="en-US" sz="3200"/>
        </a:p>
      </dgm:t>
    </dgm:pt>
    <dgm:pt modelId="{CB8D69AA-EBB9-45C9-BCA7-245760CF9DD0}">
      <dgm:prSet custT="1"/>
      <dgm:spPr/>
      <dgm:t>
        <a:bodyPr/>
        <a:lstStyle/>
        <a:p>
          <a:r>
            <a:rPr lang="en-US" sz="1800"/>
            <a:t>Inferential statistics (ARIMA)</a:t>
          </a:r>
        </a:p>
      </dgm:t>
    </dgm:pt>
    <dgm:pt modelId="{45BF5281-1965-43C5-9F5A-8570FC8B5103}" type="parTrans" cxnId="{623B8251-B302-42B8-A75A-2439E7644515}">
      <dgm:prSet/>
      <dgm:spPr/>
      <dgm:t>
        <a:bodyPr/>
        <a:lstStyle/>
        <a:p>
          <a:endParaRPr lang="en-US" sz="3200"/>
        </a:p>
      </dgm:t>
    </dgm:pt>
    <dgm:pt modelId="{71C4A7A3-73AF-4466-9AFE-AE7A5F53BA3C}" type="sibTrans" cxnId="{623B8251-B302-42B8-A75A-2439E7644515}">
      <dgm:prSet/>
      <dgm:spPr/>
      <dgm:t>
        <a:bodyPr/>
        <a:lstStyle/>
        <a:p>
          <a:endParaRPr lang="en-US" sz="3200"/>
        </a:p>
      </dgm:t>
    </dgm:pt>
    <dgm:pt modelId="{BD523858-F69B-4C0A-995F-F4D9B7ABAF61}">
      <dgm:prSet custT="1"/>
      <dgm:spPr/>
      <dgm:t>
        <a:bodyPr/>
        <a:lstStyle/>
        <a:p>
          <a:r>
            <a:rPr lang="en-US" sz="1800"/>
            <a:t>Linear Regression</a:t>
          </a:r>
        </a:p>
      </dgm:t>
    </dgm:pt>
    <dgm:pt modelId="{6B075DC9-BD15-4587-A247-94B997874830}" type="parTrans" cxnId="{075C1299-4E94-4055-9DA4-5636B4457916}">
      <dgm:prSet/>
      <dgm:spPr/>
      <dgm:t>
        <a:bodyPr/>
        <a:lstStyle/>
        <a:p>
          <a:endParaRPr lang="en-US" sz="3200"/>
        </a:p>
      </dgm:t>
    </dgm:pt>
    <dgm:pt modelId="{AB2ABC88-3D22-45AD-9952-350578849E71}" type="sibTrans" cxnId="{075C1299-4E94-4055-9DA4-5636B4457916}">
      <dgm:prSet/>
      <dgm:spPr/>
      <dgm:t>
        <a:bodyPr/>
        <a:lstStyle/>
        <a:p>
          <a:endParaRPr lang="en-US" sz="3200"/>
        </a:p>
      </dgm:t>
    </dgm:pt>
    <dgm:pt modelId="{7CF31C74-6572-4620-8F89-29E73E08638E}">
      <dgm:prSet custT="1"/>
      <dgm:spPr/>
      <dgm:t>
        <a:bodyPr/>
        <a:lstStyle/>
        <a:p>
          <a:r>
            <a:rPr lang="en-US" sz="1800"/>
            <a:t>Rshiny</a:t>
          </a:r>
        </a:p>
      </dgm:t>
    </dgm:pt>
    <dgm:pt modelId="{D2F04B67-2A1E-453B-9D46-6B150AF58D9E}" type="parTrans" cxnId="{D604C1F7-DC5A-498B-BA50-BDE51564A757}">
      <dgm:prSet/>
      <dgm:spPr/>
      <dgm:t>
        <a:bodyPr/>
        <a:lstStyle/>
        <a:p>
          <a:endParaRPr lang="en-US" sz="3200"/>
        </a:p>
      </dgm:t>
    </dgm:pt>
    <dgm:pt modelId="{5AB6AC94-6AA9-4A2A-8CE6-579DFB9E331A}" type="sibTrans" cxnId="{D604C1F7-DC5A-498B-BA50-BDE51564A757}">
      <dgm:prSet/>
      <dgm:spPr/>
      <dgm:t>
        <a:bodyPr/>
        <a:lstStyle/>
        <a:p>
          <a:endParaRPr lang="en-US" sz="3200"/>
        </a:p>
      </dgm:t>
    </dgm:pt>
    <dgm:pt modelId="{305A947A-F9CF-4756-882C-74C0120325AF}">
      <dgm:prSet custT="1"/>
      <dgm:spPr/>
      <dgm:t>
        <a:bodyPr/>
        <a:lstStyle/>
        <a:p>
          <a:r>
            <a:rPr lang="en-US" sz="1800"/>
            <a:t>Conclusion</a:t>
          </a:r>
        </a:p>
      </dgm:t>
    </dgm:pt>
    <dgm:pt modelId="{5B7F35F9-76D0-4A99-8311-5E0762926D0B}" type="parTrans" cxnId="{86E8B66D-3371-4FA4-9F1C-E49F61675C38}">
      <dgm:prSet/>
      <dgm:spPr/>
      <dgm:t>
        <a:bodyPr/>
        <a:lstStyle/>
        <a:p>
          <a:endParaRPr lang="en-US" sz="3200"/>
        </a:p>
      </dgm:t>
    </dgm:pt>
    <dgm:pt modelId="{AC9DAB28-070E-48E5-97DA-4FDBA476C920}" type="sibTrans" cxnId="{86E8B66D-3371-4FA4-9F1C-E49F61675C38}">
      <dgm:prSet/>
      <dgm:spPr/>
      <dgm:t>
        <a:bodyPr/>
        <a:lstStyle/>
        <a:p>
          <a:endParaRPr lang="en-US" sz="3200"/>
        </a:p>
      </dgm:t>
    </dgm:pt>
    <dgm:pt modelId="{ADA737D7-4839-4CA3-96A7-8C7BA4B018E9}">
      <dgm:prSet custT="1"/>
      <dgm:spPr/>
      <dgm:t>
        <a:bodyPr/>
        <a:lstStyle/>
        <a:p>
          <a:r>
            <a:rPr lang="en-US" sz="1800"/>
            <a:t>Future scope</a:t>
          </a:r>
        </a:p>
      </dgm:t>
    </dgm:pt>
    <dgm:pt modelId="{CB1C71D7-F0C7-420A-B58F-1756A9675B45}" type="parTrans" cxnId="{22DE9FEE-5AC5-4DFC-B5BF-8D085BBF7D34}">
      <dgm:prSet/>
      <dgm:spPr/>
      <dgm:t>
        <a:bodyPr/>
        <a:lstStyle/>
        <a:p>
          <a:endParaRPr lang="en-US" sz="3200"/>
        </a:p>
      </dgm:t>
    </dgm:pt>
    <dgm:pt modelId="{CB4CEF1F-B609-4D00-A18F-85D7F755BF5C}" type="sibTrans" cxnId="{22DE9FEE-5AC5-4DFC-B5BF-8D085BBF7D34}">
      <dgm:prSet/>
      <dgm:spPr/>
      <dgm:t>
        <a:bodyPr/>
        <a:lstStyle/>
        <a:p>
          <a:endParaRPr lang="en-US" sz="3200"/>
        </a:p>
      </dgm:t>
    </dgm:pt>
    <dgm:pt modelId="{0243CE66-BFE1-4562-B3AF-0BED8C8C9131}" type="pres">
      <dgm:prSet presAssocID="{CE37257B-CE53-4651-B224-51E79820B43E}" presName="Name0" presStyleCnt="0">
        <dgm:presLayoutVars>
          <dgm:dir/>
          <dgm:resizeHandles val="exact"/>
        </dgm:presLayoutVars>
      </dgm:prSet>
      <dgm:spPr/>
    </dgm:pt>
    <dgm:pt modelId="{972DEAE2-21A9-4AF1-A823-5C36064367FA}" type="pres">
      <dgm:prSet presAssocID="{1BD4A67B-7F64-4D53-A5D0-785C4DADE463}" presName="node" presStyleLbl="node1" presStyleIdx="0" presStyleCnt="11">
        <dgm:presLayoutVars>
          <dgm:bulletEnabled val="1"/>
        </dgm:presLayoutVars>
      </dgm:prSet>
      <dgm:spPr/>
    </dgm:pt>
    <dgm:pt modelId="{A646297D-ACBB-4357-814C-A12DDF0C6888}" type="pres">
      <dgm:prSet presAssocID="{50941A3D-1422-4539-8084-0CDAC141FB30}" presName="sibTrans" presStyleLbl="sibTrans1D1" presStyleIdx="0" presStyleCnt="10"/>
      <dgm:spPr/>
    </dgm:pt>
    <dgm:pt modelId="{6225B789-F8F7-4618-BE31-61310731CA0B}" type="pres">
      <dgm:prSet presAssocID="{50941A3D-1422-4539-8084-0CDAC141FB30}" presName="connectorText" presStyleLbl="sibTrans1D1" presStyleIdx="0" presStyleCnt="10"/>
      <dgm:spPr/>
    </dgm:pt>
    <dgm:pt modelId="{142676E7-160C-4923-ACB4-4B2A60464311}" type="pres">
      <dgm:prSet presAssocID="{307A571F-0EDD-4A9C-978E-39D4861890F1}" presName="node" presStyleLbl="node1" presStyleIdx="1" presStyleCnt="11">
        <dgm:presLayoutVars>
          <dgm:bulletEnabled val="1"/>
        </dgm:presLayoutVars>
      </dgm:prSet>
      <dgm:spPr/>
    </dgm:pt>
    <dgm:pt modelId="{8A2245E9-3F94-4ECF-959F-FAD81D2A700A}" type="pres">
      <dgm:prSet presAssocID="{A21DE485-792C-46F9-92BE-CB12FE91B08F}" presName="sibTrans" presStyleLbl="sibTrans1D1" presStyleIdx="1" presStyleCnt="10"/>
      <dgm:spPr/>
    </dgm:pt>
    <dgm:pt modelId="{40055479-FC0B-4363-B1A2-897F7342333C}" type="pres">
      <dgm:prSet presAssocID="{A21DE485-792C-46F9-92BE-CB12FE91B08F}" presName="connectorText" presStyleLbl="sibTrans1D1" presStyleIdx="1" presStyleCnt="10"/>
      <dgm:spPr/>
    </dgm:pt>
    <dgm:pt modelId="{D9CE5662-1D7F-49B0-A82B-278E9080C861}" type="pres">
      <dgm:prSet presAssocID="{40115F0F-1585-49BF-B72A-EA07238C63BB}" presName="node" presStyleLbl="node1" presStyleIdx="2" presStyleCnt="11">
        <dgm:presLayoutVars>
          <dgm:bulletEnabled val="1"/>
        </dgm:presLayoutVars>
      </dgm:prSet>
      <dgm:spPr/>
    </dgm:pt>
    <dgm:pt modelId="{9480D4B3-FC58-4005-B18E-CDAE03D05911}" type="pres">
      <dgm:prSet presAssocID="{EC3D7B85-FC30-4265-9C4D-E882AC0F14C6}" presName="sibTrans" presStyleLbl="sibTrans1D1" presStyleIdx="2" presStyleCnt="10"/>
      <dgm:spPr/>
    </dgm:pt>
    <dgm:pt modelId="{AB6C584C-0506-458B-ADEB-AF56B34B068F}" type="pres">
      <dgm:prSet presAssocID="{EC3D7B85-FC30-4265-9C4D-E882AC0F14C6}" presName="connectorText" presStyleLbl="sibTrans1D1" presStyleIdx="2" presStyleCnt="10"/>
      <dgm:spPr/>
    </dgm:pt>
    <dgm:pt modelId="{6441E252-3671-4411-9E64-11DEA97F9569}" type="pres">
      <dgm:prSet presAssocID="{BD2BA8DB-5ED9-41F5-A307-A5E52CB817EF}" presName="node" presStyleLbl="node1" presStyleIdx="3" presStyleCnt="11">
        <dgm:presLayoutVars>
          <dgm:bulletEnabled val="1"/>
        </dgm:presLayoutVars>
      </dgm:prSet>
      <dgm:spPr/>
    </dgm:pt>
    <dgm:pt modelId="{B73746F6-23E4-4767-8306-DBC27269E9EE}" type="pres">
      <dgm:prSet presAssocID="{03528C84-3E0E-4B7D-A820-FC93C5CF5577}" presName="sibTrans" presStyleLbl="sibTrans1D1" presStyleIdx="3" presStyleCnt="10"/>
      <dgm:spPr/>
    </dgm:pt>
    <dgm:pt modelId="{962BD6D6-0E8D-49BC-AA18-30723BD60D9B}" type="pres">
      <dgm:prSet presAssocID="{03528C84-3E0E-4B7D-A820-FC93C5CF5577}" presName="connectorText" presStyleLbl="sibTrans1D1" presStyleIdx="3" presStyleCnt="10"/>
      <dgm:spPr/>
    </dgm:pt>
    <dgm:pt modelId="{EABD02BE-7DEE-4F6F-9CE8-FB8856DCAD24}" type="pres">
      <dgm:prSet presAssocID="{B0F2DF7F-7942-4492-9772-A43CF9D0423A}" presName="node" presStyleLbl="node1" presStyleIdx="4" presStyleCnt="11">
        <dgm:presLayoutVars>
          <dgm:bulletEnabled val="1"/>
        </dgm:presLayoutVars>
      </dgm:prSet>
      <dgm:spPr/>
    </dgm:pt>
    <dgm:pt modelId="{AA1DFD76-32CE-4DAF-B0E0-461D630C1354}" type="pres">
      <dgm:prSet presAssocID="{81E12BCE-D114-4F5A-BBC5-7AEEC04D7000}" presName="sibTrans" presStyleLbl="sibTrans1D1" presStyleIdx="4" presStyleCnt="10"/>
      <dgm:spPr/>
    </dgm:pt>
    <dgm:pt modelId="{1374360B-C242-4A65-B842-32F1AEC36B23}" type="pres">
      <dgm:prSet presAssocID="{81E12BCE-D114-4F5A-BBC5-7AEEC04D7000}" presName="connectorText" presStyleLbl="sibTrans1D1" presStyleIdx="4" presStyleCnt="10"/>
      <dgm:spPr/>
    </dgm:pt>
    <dgm:pt modelId="{ADBAC875-BD89-4434-A237-8EE150D43CD3}" type="pres">
      <dgm:prSet presAssocID="{71833B82-C2E6-409E-BB66-7BCB59171C45}" presName="node" presStyleLbl="node1" presStyleIdx="5" presStyleCnt="11">
        <dgm:presLayoutVars>
          <dgm:bulletEnabled val="1"/>
        </dgm:presLayoutVars>
      </dgm:prSet>
      <dgm:spPr/>
    </dgm:pt>
    <dgm:pt modelId="{308C747B-BA5C-49C0-A1A5-F23161A37308}" type="pres">
      <dgm:prSet presAssocID="{DFA0E95F-CAE0-41C8-8CBA-AE81DDFAD7F2}" presName="sibTrans" presStyleLbl="sibTrans1D1" presStyleIdx="5" presStyleCnt="10"/>
      <dgm:spPr/>
    </dgm:pt>
    <dgm:pt modelId="{B0D423FB-5F8B-46E3-914D-D03F7BA3F7DE}" type="pres">
      <dgm:prSet presAssocID="{DFA0E95F-CAE0-41C8-8CBA-AE81DDFAD7F2}" presName="connectorText" presStyleLbl="sibTrans1D1" presStyleIdx="5" presStyleCnt="10"/>
      <dgm:spPr/>
    </dgm:pt>
    <dgm:pt modelId="{88150E16-9426-4762-8B6E-822F6DB353CB}" type="pres">
      <dgm:prSet presAssocID="{CB8D69AA-EBB9-45C9-BCA7-245760CF9DD0}" presName="node" presStyleLbl="node1" presStyleIdx="6" presStyleCnt="11">
        <dgm:presLayoutVars>
          <dgm:bulletEnabled val="1"/>
        </dgm:presLayoutVars>
      </dgm:prSet>
      <dgm:spPr/>
    </dgm:pt>
    <dgm:pt modelId="{67788144-8A93-4646-8236-C5EF780760E9}" type="pres">
      <dgm:prSet presAssocID="{71C4A7A3-73AF-4466-9AFE-AE7A5F53BA3C}" presName="sibTrans" presStyleLbl="sibTrans1D1" presStyleIdx="6" presStyleCnt="10"/>
      <dgm:spPr/>
    </dgm:pt>
    <dgm:pt modelId="{FD589EC0-0111-437F-8375-54D19816CE6E}" type="pres">
      <dgm:prSet presAssocID="{71C4A7A3-73AF-4466-9AFE-AE7A5F53BA3C}" presName="connectorText" presStyleLbl="sibTrans1D1" presStyleIdx="6" presStyleCnt="10"/>
      <dgm:spPr/>
    </dgm:pt>
    <dgm:pt modelId="{AE1CD6CA-54C7-4412-AB81-9B211A2D5133}" type="pres">
      <dgm:prSet presAssocID="{BD523858-F69B-4C0A-995F-F4D9B7ABAF61}" presName="node" presStyleLbl="node1" presStyleIdx="7" presStyleCnt="11">
        <dgm:presLayoutVars>
          <dgm:bulletEnabled val="1"/>
        </dgm:presLayoutVars>
      </dgm:prSet>
      <dgm:spPr/>
    </dgm:pt>
    <dgm:pt modelId="{E5186400-0DE2-4A19-9950-6BBB11B92961}" type="pres">
      <dgm:prSet presAssocID="{AB2ABC88-3D22-45AD-9952-350578849E71}" presName="sibTrans" presStyleLbl="sibTrans1D1" presStyleIdx="7" presStyleCnt="10"/>
      <dgm:spPr/>
    </dgm:pt>
    <dgm:pt modelId="{AE690A8A-E1D6-4B05-90DB-B19DA1476674}" type="pres">
      <dgm:prSet presAssocID="{AB2ABC88-3D22-45AD-9952-350578849E71}" presName="connectorText" presStyleLbl="sibTrans1D1" presStyleIdx="7" presStyleCnt="10"/>
      <dgm:spPr/>
    </dgm:pt>
    <dgm:pt modelId="{0F942C28-D826-4BC0-B078-EF979E38843C}" type="pres">
      <dgm:prSet presAssocID="{7CF31C74-6572-4620-8F89-29E73E08638E}" presName="node" presStyleLbl="node1" presStyleIdx="8" presStyleCnt="11">
        <dgm:presLayoutVars>
          <dgm:bulletEnabled val="1"/>
        </dgm:presLayoutVars>
      </dgm:prSet>
      <dgm:spPr/>
    </dgm:pt>
    <dgm:pt modelId="{3EAFEB34-AD6B-4015-AF34-19585104D2FF}" type="pres">
      <dgm:prSet presAssocID="{5AB6AC94-6AA9-4A2A-8CE6-579DFB9E331A}" presName="sibTrans" presStyleLbl="sibTrans1D1" presStyleIdx="8" presStyleCnt="10"/>
      <dgm:spPr/>
    </dgm:pt>
    <dgm:pt modelId="{8DFF7E64-C222-40E4-B072-84D12AD84524}" type="pres">
      <dgm:prSet presAssocID="{5AB6AC94-6AA9-4A2A-8CE6-579DFB9E331A}" presName="connectorText" presStyleLbl="sibTrans1D1" presStyleIdx="8" presStyleCnt="10"/>
      <dgm:spPr/>
    </dgm:pt>
    <dgm:pt modelId="{5E25E3DC-7EB0-48DA-BE7C-E598386591B1}" type="pres">
      <dgm:prSet presAssocID="{305A947A-F9CF-4756-882C-74C0120325AF}" presName="node" presStyleLbl="node1" presStyleIdx="9" presStyleCnt="11">
        <dgm:presLayoutVars>
          <dgm:bulletEnabled val="1"/>
        </dgm:presLayoutVars>
      </dgm:prSet>
      <dgm:spPr/>
    </dgm:pt>
    <dgm:pt modelId="{51DB5DA8-2A8F-469F-89E8-970542BB0D06}" type="pres">
      <dgm:prSet presAssocID="{AC9DAB28-070E-48E5-97DA-4FDBA476C920}" presName="sibTrans" presStyleLbl="sibTrans1D1" presStyleIdx="9" presStyleCnt="10"/>
      <dgm:spPr/>
    </dgm:pt>
    <dgm:pt modelId="{9EAF03E3-D6EA-49B1-A204-682E1218B076}" type="pres">
      <dgm:prSet presAssocID="{AC9DAB28-070E-48E5-97DA-4FDBA476C920}" presName="connectorText" presStyleLbl="sibTrans1D1" presStyleIdx="9" presStyleCnt="10"/>
      <dgm:spPr/>
    </dgm:pt>
    <dgm:pt modelId="{59E96C24-13CD-4408-A211-B0FDA82F93BB}" type="pres">
      <dgm:prSet presAssocID="{ADA737D7-4839-4CA3-96A7-8C7BA4B018E9}" presName="node" presStyleLbl="node1" presStyleIdx="10" presStyleCnt="11">
        <dgm:presLayoutVars>
          <dgm:bulletEnabled val="1"/>
        </dgm:presLayoutVars>
      </dgm:prSet>
      <dgm:spPr/>
    </dgm:pt>
  </dgm:ptLst>
  <dgm:cxnLst>
    <dgm:cxn modelId="{8B4E4001-CD33-4BF8-8F92-E8C7ADA665A8}" srcId="{CE37257B-CE53-4651-B224-51E79820B43E}" destId="{1BD4A67B-7F64-4D53-A5D0-785C4DADE463}" srcOrd="0" destOrd="0" parTransId="{8F70912A-4106-42E2-B46C-CC6EDCCF4427}" sibTransId="{50941A3D-1422-4539-8084-0CDAC141FB30}"/>
    <dgm:cxn modelId="{8E9FB505-A8AC-4BCD-BC1C-C345CD32AA09}" type="presOf" srcId="{BD523858-F69B-4C0A-995F-F4D9B7ABAF61}" destId="{AE1CD6CA-54C7-4412-AB81-9B211A2D5133}" srcOrd="0" destOrd="0" presId="urn:microsoft.com/office/officeart/2005/8/layout/bProcess3"/>
    <dgm:cxn modelId="{C0DAB805-4FA6-462C-9ED8-D6ADD97C6AA8}" srcId="{CE37257B-CE53-4651-B224-51E79820B43E}" destId="{307A571F-0EDD-4A9C-978E-39D4861890F1}" srcOrd="1" destOrd="0" parTransId="{D20B2E18-E6C2-472C-BB2F-C478B3D91846}" sibTransId="{A21DE485-792C-46F9-92BE-CB12FE91B08F}"/>
    <dgm:cxn modelId="{4113EA0D-C747-49B4-9E93-D2EFAB28EB94}" srcId="{CE37257B-CE53-4651-B224-51E79820B43E}" destId="{71833B82-C2E6-409E-BB66-7BCB59171C45}" srcOrd="5" destOrd="0" parTransId="{FD860742-38B1-4391-BD60-0504FD55CC59}" sibTransId="{DFA0E95F-CAE0-41C8-8CBA-AE81DDFAD7F2}"/>
    <dgm:cxn modelId="{91E9DB13-C1AB-4854-89DB-825799EE8833}" type="presOf" srcId="{BD2BA8DB-5ED9-41F5-A307-A5E52CB817EF}" destId="{6441E252-3671-4411-9E64-11DEA97F9569}" srcOrd="0" destOrd="0" presId="urn:microsoft.com/office/officeart/2005/8/layout/bProcess3"/>
    <dgm:cxn modelId="{D2115E17-7B73-4248-A4BF-70D6011EF353}" type="presOf" srcId="{71C4A7A3-73AF-4466-9AFE-AE7A5F53BA3C}" destId="{FD589EC0-0111-437F-8375-54D19816CE6E}" srcOrd="1" destOrd="0" presId="urn:microsoft.com/office/officeart/2005/8/layout/bProcess3"/>
    <dgm:cxn modelId="{5770D518-8686-4F45-A348-2D40973A29E9}" type="presOf" srcId="{CE37257B-CE53-4651-B224-51E79820B43E}" destId="{0243CE66-BFE1-4562-B3AF-0BED8C8C9131}" srcOrd="0" destOrd="0" presId="urn:microsoft.com/office/officeart/2005/8/layout/bProcess3"/>
    <dgm:cxn modelId="{F49C9929-D8FA-4DB9-98CD-B3663F6A5B4B}" type="presOf" srcId="{5AB6AC94-6AA9-4A2A-8CE6-579DFB9E331A}" destId="{8DFF7E64-C222-40E4-B072-84D12AD84524}" srcOrd="1" destOrd="0" presId="urn:microsoft.com/office/officeart/2005/8/layout/bProcess3"/>
    <dgm:cxn modelId="{772D1339-1E3F-4F41-88A6-E062C8BB1774}" type="presOf" srcId="{71C4A7A3-73AF-4466-9AFE-AE7A5F53BA3C}" destId="{67788144-8A93-4646-8236-C5EF780760E9}" srcOrd="0" destOrd="0" presId="urn:microsoft.com/office/officeart/2005/8/layout/bProcess3"/>
    <dgm:cxn modelId="{B27EB23A-4E5D-4896-B934-4023FB18C4E2}" type="presOf" srcId="{305A947A-F9CF-4756-882C-74C0120325AF}" destId="{5E25E3DC-7EB0-48DA-BE7C-E598386591B1}" srcOrd="0" destOrd="0" presId="urn:microsoft.com/office/officeart/2005/8/layout/bProcess3"/>
    <dgm:cxn modelId="{93EFCE3C-7E9E-49A6-9435-5452364D16B5}" type="presOf" srcId="{81E12BCE-D114-4F5A-BBC5-7AEEC04D7000}" destId="{1374360B-C242-4A65-B842-32F1AEC36B23}" srcOrd="1" destOrd="0" presId="urn:microsoft.com/office/officeart/2005/8/layout/bProcess3"/>
    <dgm:cxn modelId="{6A27BD3D-FCE0-4D7B-938F-4228B6CC7787}" type="presOf" srcId="{5AB6AC94-6AA9-4A2A-8CE6-579DFB9E331A}" destId="{3EAFEB34-AD6B-4015-AF34-19585104D2FF}" srcOrd="0" destOrd="0" presId="urn:microsoft.com/office/officeart/2005/8/layout/bProcess3"/>
    <dgm:cxn modelId="{E5325A40-7B11-4F5E-8AB1-69AE1D9DB7EA}" type="presOf" srcId="{A21DE485-792C-46F9-92BE-CB12FE91B08F}" destId="{40055479-FC0B-4363-B1A2-897F7342333C}" srcOrd="1" destOrd="0" presId="urn:microsoft.com/office/officeart/2005/8/layout/bProcess3"/>
    <dgm:cxn modelId="{38250D41-06C1-4797-BA6F-6DD2023D8892}" type="presOf" srcId="{1BD4A67B-7F64-4D53-A5D0-785C4DADE463}" destId="{972DEAE2-21A9-4AF1-A823-5C36064367FA}" srcOrd="0" destOrd="0" presId="urn:microsoft.com/office/officeart/2005/8/layout/bProcess3"/>
    <dgm:cxn modelId="{5DA2E147-551F-47E0-9BDE-4127014D8090}" type="presOf" srcId="{DFA0E95F-CAE0-41C8-8CBA-AE81DDFAD7F2}" destId="{308C747B-BA5C-49C0-A1A5-F23161A37308}" srcOrd="0" destOrd="0" presId="urn:microsoft.com/office/officeart/2005/8/layout/bProcess3"/>
    <dgm:cxn modelId="{EA75AF48-0CF3-4EFF-A9E1-6065D95C3EF3}" srcId="{CE37257B-CE53-4651-B224-51E79820B43E}" destId="{B0F2DF7F-7942-4492-9772-A43CF9D0423A}" srcOrd="4" destOrd="0" parTransId="{9C69D33F-3C1D-4DEA-9EE7-46326C0DACDB}" sibTransId="{81E12BCE-D114-4F5A-BBC5-7AEEC04D7000}"/>
    <dgm:cxn modelId="{446C324B-7C4E-4BD1-AE56-8DCA7D6B5A94}" type="presOf" srcId="{50941A3D-1422-4539-8084-0CDAC141FB30}" destId="{6225B789-F8F7-4618-BE31-61310731CA0B}" srcOrd="1" destOrd="0" presId="urn:microsoft.com/office/officeart/2005/8/layout/bProcess3"/>
    <dgm:cxn modelId="{0F8EBD6B-0457-4536-9E74-22F70475C939}" type="presOf" srcId="{EC3D7B85-FC30-4265-9C4D-E882AC0F14C6}" destId="{9480D4B3-FC58-4005-B18E-CDAE03D05911}" srcOrd="0" destOrd="0" presId="urn:microsoft.com/office/officeart/2005/8/layout/bProcess3"/>
    <dgm:cxn modelId="{86E8B66D-3371-4FA4-9F1C-E49F61675C38}" srcId="{CE37257B-CE53-4651-B224-51E79820B43E}" destId="{305A947A-F9CF-4756-882C-74C0120325AF}" srcOrd="9" destOrd="0" parTransId="{5B7F35F9-76D0-4A99-8311-5E0762926D0B}" sibTransId="{AC9DAB28-070E-48E5-97DA-4FDBA476C920}"/>
    <dgm:cxn modelId="{AF2B6071-7EAB-4582-A23B-E7275AFC9860}" type="presOf" srcId="{EC3D7B85-FC30-4265-9C4D-E882AC0F14C6}" destId="{AB6C584C-0506-458B-ADEB-AF56B34B068F}" srcOrd="1" destOrd="0" presId="urn:microsoft.com/office/officeart/2005/8/layout/bProcess3"/>
    <dgm:cxn modelId="{623B8251-B302-42B8-A75A-2439E7644515}" srcId="{CE37257B-CE53-4651-B224-51E79820B43E}" destId="{CB8D69AA-EBB9-45C9-BCA7-245760CF9DD0}" srcOrd="6" destOrd="0" parTransId="{45BF5281-1965-43C5-9F5A-8570FC8B5103}" sibTransId="{71C4A7A3-73AF-4466-9AFE-AE7A5F53BA3C}"/>
    <dgm:cxn modelId="{7A4C7052-98CB-45DB-AC52-6794D8B71B14}" type="presOf" srcId="{81E12BCE-D114-4F5A-BBC5-7AEEC04D7000}" destId="{AA1DFD76-32CE-4DAF-B0E0-461D630C1354}" srcOrd="0" destOrd="0" presId="urn:microsoft.com/office/officeart/2005/8/layout/bProcess3"/>
    <dgm:cxn modelId="{4E8F3956-FAE5-46DA-A88A-F9F9F553A18D}" srcId="{CE37257B-CE53-4651-B224-51E79820B43E}" destId="{40115F0F-1585-49BF-B72A-EA07238C63BB}" srcOrd="2" destOrd="0" parTransId="{C120B4BB-FBCC-4A0E-99F9-59F1000BD311}" sibTransId="{EC3D7B85-FC30-4265-9C4D-E882AC0F14C6}"/>
    <dgm:cxn modelId="{7C261D77-874D-425E-B43A-CD733BBEEB6F}" type="presOf" srcId="{DFA0E95F-CAE0-41C8-8CBA-AE81DDFAD7F2}" destId="{B0D423FB-5F8B-46E3-914D-D03F7BA3F7DE}" srcOrd="1" destOrd="0" presId="urn:microsoft.com/office/officeart/2005/8/layout/bProcess3"/>
    <dgm:cxn modelId="{64A9E978-0061-4C91-9A2A-31E697664DD2}" type="presOf" srcId="{AB2ABC88-3D22-45AD-9952-350578849E71}" destId="{E5186400-0DE2-4A19-9950-6BBB11B92961}" srcOrd="0" destOrd="0" presId="urn:microsoft.com/office/officeart/2005/8/layout/bProcess3"/>
    <dgm:cxn modelId="{51EF1687-78C7-4539-A15E-13F376AEEF2C}" type="presOf" srcId="{40115F0F-1585-49BF-B72A-EA07238C63BB}" destId="{D9CE5662-1D7F-49B0-A82B-278E9080C861}" srcOrd="0" destOrd="0" presId="urn:microsoft.com/office/officeart/2005/8/layout/bProcess3"/>
    <dgm:cxn modelId="{BC7C148E-D352-4FEC-8BA3-290A6409CADE}" srcId="{CE37257B-CE53-4651-B224-51E79820B43E}" destId="{BD2BA8DB-5ED9-41F5-A307-A5E52CB817EF}" srcOrd="3" destOrd="0" parTransId="{56D8EF39-D5B0-4D18-840B-3A6754C1BBC1}" sibTransId="{03528C84-3E0E-4B7D-A820-FC93C5CF5577}"/>
    <dgm:cxn modelId="{075C1299-4E94-4055-9DA4-5636B4457916}" srcId="{CE37257B-CE53-4651-B224-51E79820B43E}" destId="{BD523858-F69B-4C0A-995F-F4D9B7ABAF61}" srcOrd="7" destOrd="0" parTransId="{6B075DC9-BD15-4587-A247-94B997874830}" sibTransId="{AB2ABC88-3D22-45AD-9952-350578849E71}"/>
    <dgm:cxn modelId="{CC41E19F-4C7A-43DB-A6F2-35F30711BFB3}" type="presOf" srcId="{03528C84-3E0E-4B7D-A820-FC93C5CF5577}" destId="{962BD6D6-0E8D-49BC-AA18-30723BD60D9B}" srcOrd="1" destOrd="0" presId="urn:microsoft.com/office/officeart/2005/8/layout/bProcess3"/>
    <dgm:cxn modelId="{736795A3-51C3-4BA0-9815-604B73A3897F}" type="presOf" srcId="{03528C84-3E0E-4B7D-A820-FC93C5CF5577}" destId="{B73746F6-23E4-4767-8306-DBC27269E9EE}" srcOrd="0" destOrd="0" presId="urn:microsoft.com/office/officeart/2005/8/layout/bProcess3"/>
    <dgm:cxn modelId="{DDF15DAE-9EDB-4909-96A5-824C08E70FFD}" type="presOf" srcId="{ADA737D7-4839-4CA3-96A7-8C7BA4B018E9}" destId="{59E96C24-13CD-4408-A211-B0FDA82F93BB}" srcOrd="0" destOrd="0" presId="urn:microsoft.com/office/officeart/2005/8/layout/bProcess3"/>
    <dgm:cxn modelId="{8E388AB5-3CA0-4AA8-A28A-506C6EA63672}" type="presOf" srcId="{AC9DAB28-070E-48E5-97DA-4FDBA476C920}" destId="{51DB5DA8-2A8F-469F-89E8-970542BB0D06}" srcOrd="0" destOrd="0" presId="urn:microsoft.com/office/officeart/2005/8/layout/bProcess3"/>
    <dgm:cxn modelId="{E59CFBB6-020B-4D4D-B0D8-20A3B3EA7ADB}" type="presOf" srcId="{7CF31C74-6572-4620-8F89-29E73E08638E}" destId="{0F942C28-D826-4BC0-B078-EF979E38843C}" srcOrd="0" destOrd="0" presId="urn:microsoft.com/office/officeart/2005/8/layout/bProcess3"/>
    <dgm:cxn modelId="{B3304BB7-1E4C-489E-BCF5-5FCE1F7A0653}" type="presOf" srcId="{50941A3D-1422-4539-8084-0CDAC141FB30}" destId="{A646297D-ACBB-4357-814C-A12DDF0C6888}" srcOrd="0" destOrd="0" presId="urn:microsoft.com/office/officeart/2005/8/layout/bProcess3"/>
    <dgm:cxn modelId="{26F298C1-3C20-4676-B8C4-5B668FA3C382}" type="presOf" srcId="{B0F2DF7F-7942-4492-9772-A43CF9D0423A}" destId="{EABD02BE-7DEE-4F6F-9CE8-FB8856DCAD24}" srcOrd="0" destOrd="0" presId="urn:microsoft.com/office/officeart/2005/8/layout/bProcess3"/>
    <dgm:cxn modelId="{5AE6BAE3-672B-4CBC-BD0C-3D9C1795EEB2}" type="presOf" srcId="{A21DE485-792C-46F9-92BE-CB12FE91B08F}" destId="{8A2245E9-3F94-4ECF-959F-FAD81D2A700A}" srcOrd="0" destOrd="0" presId="urn:microsoft.com/office/officeart/2005/8/layout/bProcess3"/>
    <dgm:cxn modelId="{DE72CFE3-D3B6-471B-A387-98518E94C888}" type="presOf" srcId="{CB8D69AA-EBB9-45C9-BCA7-245760CF9DD0}" destId="{88150E16-9426-4762-8B6E-822F6DB353CB}" srcOrd="0" destOrd="0" presId="urn:microsoft.com/office/officeart/2005/8/layout/bProcess3"/>
    <dgm:cxn modelId="{DD6846E6-05EB-4AB3-9CA5-559DAF07A048}" type="presOf" srcId="{AC9DAB28-070E-48E5-97DA-4FDBA476C920}" destId="{9EAF03E3-D6EA-49B1-A204-682E1218B076}" srcOrd="1" destOrd="0" presId="urn:microsoft.com/office/officeart/2005/8/layout/bProcess3"/>
    <dgm:cxn modelId="{8D2A7BE7-784A-4AC5-A387-A0C1E823E96E}" type="presOf" srcId="{307A571F-0EDD-4A9C-978E-39D4861890F1}" destId="{142676E7-160C-4923-ACB4-4B2A60464311}" srcOrd="0" destOrd="0" presId="urn:microsoft.com/office/officeart/2005/8/layout/bProcess3"/>
    <dgm:cxn modelId="{22DE9FEE-5AC5-4DFC-B5BF-8D085BBF7D34}" srcId="{CE37257B-CE53-4651-B224-51E79820B43E}" destId="{ADA737D7-4839-4CA3-96A7-8C7BA4B018E9}" srcOrd="10" destOrd="0" parTransId="{CB1C71D7-F0C7-420A-B58F-1756A9675B45}" sibTransId="{CB4CEF1F-B609-4D00-A18F-85D7F755BF5C}"/>
    <dgm:cxn modelId="{D604C1F7-DC5A-498B-BA50-BDE51564A757}" srcId="{CE37257B-CE53-4651-B224-51E79820B43E}" destId="{7CF31C74-6572-4620-8F89-29E73E08638E}" srcOrd="8" destOrd="0" parTransId="{D2F04B67-2A1E-453B-9D46-6B150AF58D9E}" sibTransId="{5AB6AC94-6AA9-4A2A-8CE6-579DFB9E331A}"/>
    <dgm:cxn modelId="{4605B7F9-1783-45A8-89B2-E878F580C418}" type="presOf" srcId="{AB2ABC88-3D22-45AD-9952-350578849E71}" destId="{AE690A8A-E1D6-4B05-90DB-B19DA1476674}" srcOrd="1" destOrd="0" presId="urn:microsoft.com/office/officeart/2005/8/layout/bProcess3"/>
    <dgm:cxn modelId="{D86C36FB-E2E4-4558-AC08-F7ADE1FB58DC}" type="presOf" srcId="{71833B82-C2E6-409E-BB66-7BCB59171C45}" destId="{ADBAC875-BD89-4434-A237-8EE150D43CD3}" srcOrd="0" destOrd="0" presId="urn:microsoft.com/office/officeart/2005/8/layout/bProcess3"/>
    <dgm:cxn modelId="{341FD3F6-BB1C-4FBD-8320-B00E4EDF8493}" type="presParOf" srcId="{0243CE66-BFE1-4562-B3AF-0BED8C8C9131}" destId="{972DEAE2-21A9-4AF1-A823-5C36064367FA}" srcOrd="0" destOrd="0" presId="urn:microsoft.com/office/officeart/2005/8/layout/bProcess3"/>
    <dgm:cxn modelId="{AEBDE904-0552-45BE-A1BA-2689B1C944D6}" type="presParOf" srcId="{0243CE66-BFE1-4562-B3AF-0BED8C8C9131}" destId="{A646297D-ACBB-4357-814C-A12DDF0C6888}" srcOrd="1" destOrd="0" presId="urn:microsoft.com/office/officeart/2005/8/layout/bProcess3"/>
    <dgm:cxn modelId="{0E98C704-3BCD-4479-BC43-F5CE96142419}" type="presParOf" srcId="{A646297D-ACBB-4357-814C-A12DDF0C6888}" destId="{6225B789-F8F7-4618-BE31-61310731CA0B}" srcOrd="0" destOrd="0" presId="urn:microsoft.com/office/officeart/2005/8/layout/bProcess3"/>
    <dgm:cxn modelId="{A4FCA999-FF97-47BA-849B-427F568C3CB7}" type="presParOf" srcId="{0243CE66-BFE1-4562-B3AF-0BED8C8C9131}" destId="{142676E7-160C-4923-ACB4-4B2A60464311}" srcOrd="2" destOrd="0" presId="urn:microsoft.com/office/officeart/2005/8/layout/bProcess3"/>
    <dgm:cxn modelId="{998D5152-15EA-463C-8935-F1E966071986}" type="presParOf" srcId="{0243CE66-BFE1-4562-B3AF-0BED8C8C9131}" destId="{8A2245E9-3F94-4ECF-959F-FAD81D2A700A}" srcOrd="3" destOrd="0" presId="urn:microsoft.com/office/officeart/2005/8/layout/bProcess3"/>
    <dgm:cxn modelId="{B6A9D73F-E23F-4435-A8FC-738B36A6FF68}" type="presParOf" srcId="{8A2245E9-3F94-4ECF-959F-FAD81D2A700A}" destId="{40055479-FC0B-4363-B1A2-897F7342333C}" srcOrd="0" destOrd="0" presId="urn:microsoft.com/office/officeart/2005/8/layout/bProcess3"/>
    <dgm:cxn modelId="{9B6350A9-5B1A-43E4-8CB3-5976D7C8897A}" type="presParOf" srcId="{0243CE66-BFE1-4562-B3AF-0BED8C8C9131}" destId="{D9CE5662-1D7F-49B0-A82B-278E9080C861}" srcOrd="4" destOrd="0" presId="urn:microsoft.com/office/officeart/2005/8/layout/bProcess3"/>
    <dgm:cxn modelId="{AFD17F9D-904F-4814-94BB-EE48E14C1CF8}" type="presParOf" srcId="{0243CE66-BFE1-4562-B3AF-0BED8C8C9131}" destId="{9480D4B3-FC58-4005-B18E-CDAE03D05911}" srcOrd="5" destOrd="0" presId="urn:microsoft.com/office/officeart/2005/8/layout/bProcess3"/>
    <dgm:cxn modelId="{7F6F6AE3-C136-49A3-B4FA-2892645ADD44}" type="presParOf" srcId="{9480D4B3-FC58-4005-B18E-CDAE03D05911}" destId="{AB6C584C-0506-458B-ADEB-AF56B34B068F}" srcOrd="0" destOrd="0" presId="urn:microsoft.com/office/officeart/2005/8/layout/bProcess3"/>
    <dgm:cxn modelId="{7D7FD7A6-6322-430C-B939-F44A49C6DD07}" type="presParOf" srcId="{0243CE66-BFE1-4562-B3AF-0BED8C8C9131}" destId="{6441E252-3671-4411-9E64-11DEA97F9569}" srcOrd="6" destOrd="0" presId="urn:microsoft.com/office/officeart/2005/8/layout/bProcess3"/>
    <dgm:cxn modelId="{33C6A214-1F18-464E-81CA-41DAB6D94D4E}" type="presParOf" srcId="{0243CE66-BFE1-4562-B3AF-0BED8C8C9131}" destId="{B73746F6-23E4-4767-8306-DBC27269E9EE}" srcOrd="7" destOrd="0" presId="urn:microsoft.com/office/officeart/2005/8/layout/bProcess3"/>
    <dgm:cxn modelId="{CCE7DC66-5A68-43BA-9A6B-EBA117074B7D}" type="presParOf" srcId="{B73746F6-23E4-4767-8306-DBC27269E9EE}" destId="{962BD6D6-0E8D-49BC-AA18-30723BD60D9B}" srcOrd="0" destOrd="0" presId="urn:microsoft.com/office/officeart/2005/8/layout/bProcess3"/>
    <dgm:cxn modelId="{06B79768-9DFB-4B78-84E4-430043BD161D}" type="presParOf" srcId="{0243CE66-BFE1-4562-B3AF-0BED8C8C9131}" destId="{EABD02BE-7DEE-4F6F-9CE8-FB8856DCAD24}" srcOrd="8" destOrd="0" presId="urn:microsoft.com/office/officeart/2005/8/layout/bProcess3"/>
    <dgm:cxn modelId="{067FD816-CFC1-4352-9C23-9D35270EC8DC}" type="presParOf" srcId="{0243CE66-BFE1-4562-B3AF-0BED8C8C9131}" destId="{AA1DFD76-32CE-4DAF-B0E0-461D630C1354}" srcOrd="9" destOrd="0" presId="urn:microsoft.com/office/officeart/2005/8/layout/bProcess3"/>
    <dgm:cxn modelId="{4FD00D92-4D31-443C-B051-9F473EE6AE1A}" type="presParOf" srcId="{AA1DFD76-32CE-4DAF-B0E0-461D630C1354}" destId="{1374360B-C242-4A65-B842-32F1AEC36B23}" srcOrd="0" destOrd="0" presId="urn:microsoft.com/office/officeart/2005/8/layout/bProcess3"/>
    <dgm:cxn modelId="{19B606EA-47C1-429A-B2A9-4197F34DBD2B}" type="presParOf" srcId="{0243CE66-BFE1-4562-B3AF-0BED8C8C9131}" destId="{ADBAC875-BD89-4434-A237-8EE150D43CD3}" srcOrd="10" destOrd="0" presId="urn:microsoft.com/office/officeart/2005/8/layout/bProcess3"/>
    <dgm:cxn modelId="{843EF0FA-159D-4614-8CA5-C6830FC7385A}" type="presParOf" srcId="{0243CE66-BFE1-4562-B3AF-0BED8C8C9131}" destId="{308C747B-BA5C-49C0-A1A5-F23161A37308}" srcOrd="11" destOrd="0" presId="urn:microsoft.com/office/officeart/2005/8/layout/bProcess3"/>
    <dgm:cxn modelId="{1907F50E-4755-4E8D-88E2-D8A2A09F388B}" type="presParOf" srcId="{308C747B-BA5C-49C0-A1A5-F23161A37308}" destId="{B0D423FB-5F8B-46E3-914D-D03F7BA3F7DE}" srcOrd="0" destOrd="0" presId="urn:microsoft.com/office/officeart/2005/8/layout/bProcess3"/>
    <dgm:cxn modelId="{4768394F-53BA-4F78-9510-64DAA50C56FB}" type="presParOf" srcId="{0243CE66-BFE1-4562-B3AF-0BED8C8C9131}" destId="{88150E16-9426-4762-8B6E-822F6DB353CB}" srcOrd="12" destOrd="0" presId="urn:microsoft.com/office/officeart/2005/8/layout/bProcess3"/>
    <dgm:cxn modelId="{F3F063FF-BD2F-4CB4-9CFC-86EDCAE7B5B0}" type="presParOf" srcId="{0243CE66-BFE1-4562-B3AF-0BED8C8C9131}" destId="{67788144-8A93-4646-8236-C5EF780760E9}" srcOrd="13" destOrd="0" presId="urn:microsoft.com/office/officeart/2005/8/layout/bProcess3"/>
    <dgm:cxn modelId="{790DECC2-2B8E-4E26-8548-FD96CA3EFE78}" type="presParOf" srcId="{67788144-8A93-4646-8236-C5EF780760E9}" destId="{FD589EC0-0111-437F-8375-54D19816CE6E}" srcOrd="0" destOrd="0" presId="urn:microsoft.com/office/officeart/2005/8/layout/bProcess3"/>
    <dgm:cxn modelId="{C9A93D99-0A76-458B-91D0-E66A9665F3D3}" type="presParOf" srcId="{0243CE66-BFE1-4562-B3AF-0BED8C8C9131}" destId="{AE1CD6CA-54C7-4412-AB81-9B211A2D5133}" srcOrd="14" destOrd="0" presId="urn:microsoft.com/office/officeart/2005/8/layout/bProcess3"/>
    <dgm:cxn modelId="{084488AA-72AF-4BE1-8DDB-CDC9BD0952AF}" type="presParOf" srcId="{0243CE66-BFE1-4562-B3AF-0BED8C8C9131}" destId="{E5186400-0DE2-4A19-9950-6BBB11B92961}" srcOrd="15" destOrd="0" presId="urn:microsoft.com/office/officeart/2005/8/layout/bProcess3"/>
    <dgm:cxn modelId="{2448AE8E-C9F5-4D10-B5F3-495CC4F76568}" type="presParOf" srcId="{E5186400-0DE2-4A19-9950-6BBB11B92961}" destId="{AE690A8A-E1D6-4B05-90DB-B19DA1476674}" srcOrd="0" destOrd="0" presId="urn:microsoft.com/office/officeart/2005/8/layout/bProcess3"/>
    <dgm:cxn modelId="{17A24C65-EBC3-4B8A-ADA3-88037B4CA2FD}" type="presParOf" srcId="{0243CE66-BFE1-4562-B3AF-0BED8C8C9131}" destId="{0F942C28-D826-4BC0-B078-EF979E38843C}" srcOrd="16" destOrd="0" presId="urn:microsoft.com/office/officeart/2005/8/layout/bProcess3"/>
    <dgm:cxn modelId="{1BDE4836-97E0-4924-B677-36579AF0A036}" type="presParOf" srcId="{0243CE66-BFE1-4562-B3AF-0BED8C8C9131}" destId="{3EAFEB34-AD6B-4015-AF34-19585104D2FF}" srcOrd="17" destOrd="0" presId="urn:microsoft.com/office/officeart/2005/8/layout/bProcess3"/>
    <dgm:cxn modelId="{C06B3675-4076-4304-A90D-71301EEBBC40}" type="presParOf" srcId="{3EAFEB34-AD6B-4015-AF34-19585104D2FF}" destId="{8DFF7E64-C222-40E4-B072-84D12AD84524}" srcOrd="0" destOrd="0" presId="urn:microsoft.com/office/officeart/2005/8/layout/bProcess3"/>
    <dgm:cxn modelId="{156BBFBF-B679-45AA-89B2-349D7D11E5FE}" type="presParOf" srcId="{0243CE66-BFE1-4562-B3AF-0BED8C8C9131}" destId="{5E25E3DC-7EB0-48DA-BE7C-E598386591B1}" srcOrd="18" destOrd="0" presId="urn:microsoft.com/office/officeart/2005/8/layout/bProcess3"/>
    <dgm:cxn modelId="{814D8F02-676C-45E1-8CC3-E393AAF395D4}" type="presParOf" srcId="{0243CE66-BFE1-4562-B3AF-0BED8C8C9131}" destId="{51DB5DA8-2A8F-469F-89E8-970542BB0D06}" srcOrd="19" destOrd="0" presId="urn:microsoft.com/office/officeart/2005/8/layout/bProcess3"/>
    <dgm:cxn modelId="{6DDC6D4D-9003-4CA6-A7EF-A9082238611E}" type="presParOf" srcId="{51DB5DA8-2A8F-469F-89E8-970542BB0D06}" destId="{9EAF03E3-D6EA-49B1-A204-682E1218B076}" srcOrd="0" destOrd="0" presId="urn:microsoft.com/office/officeart/2005/8/layout/bProcess3"/>
    <dgm:cxn modelId="{B25F3024-A264-459F-BAD9-5DD884FD28D3}" type="presParOf" srcId="{0243CE66-BFE1-4562-B3AF-0BED8C8C9131}" destId="{59E96C24-13CD-4408-A211-B0FDA82F93BB}" srcOrd="2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815DC5-2FC4-4706-94FF-F3B0BAB619D3}" type="doc">
      <dgm:prSet loTypeId="urn:microsoft.com/office/officeart/2008/layout/LinedList" loCatId="list" qsTypeId="urn:microsoft.com/office/officeart/2005/8/quickstyle/3d1" qsCatId="3D" csTypeId="urn:microsoft.com/office/officeart/2005/8/colors/accent1_2" csCatId="accent1" phldr="1"/>
      <dgm:spPr/>
      <dgm:t>
        <a:bodyPr/>
        <a:lstStyle/>
        <a:p>
          <a:endParaRPr lang="en-US"/>
        </a:p>
      </dgm:t>
    </dgm:pt>
    <dgm:pt modelId="{37936C4B-D58D-4E62-AE08-BC07642CBF21}">
      <dgm:prSet custT="1"/>
      <dgm:spPr/>
      <dgm:t>
        <a:bodyPr/>
        <a:lstStyle/>
        <a:p>
          <a:pPr>
            <a:lnSpc>
              <a:spcPct val="100000"/>
            </a:lnSpc>
          </a:pPr>
          <a:r>
            <a:rPr lang="en-US" sz="1800"/>
            <a:t>The data is taken from different listed sources and a data set containing 24 data points has been created for this analysis.</a:t>
          </a:r>
        </a:p>
      </dgm:t>
    </dgm:pt>
    <dgm:pt modelId="{23C52F59-D612-47A9-8117-4A1D21A70516}" type="parTrans" cxnId="{C4127F5C-DD47-4845-A4AA-84A1215B4A91}">
      <dgm:prSet/>
      <dgm:spPr/>
      <dgm:t>
        <a:bodyPr/>
        <a:lstStyle/>
        <a:p>
          <a:endParaRPr lang="en-US" sz="1800"/>
        </a:p>
      </dgm:t>
    </dgm:pt>
    <dgm:pt modelId="{BC289F81-CD40-4274-B037-286F4228A008}" type="sibTrans" cxnId="{C4127F5C-DD47-4845-A4AA-84A1215B4A91}">
      <dgm:prSet/>
      <dgm:spPr/>
      <dgm:t>
        <a:bodyPr/>
        <a:lstStyle/>
        <a:p>
          <a:pPr>
            <a:lnSpc>
              <a:spcPct val="100000"/>
            </a:lnSpc>
          </a:pPr>
          <a:endParaRPr lang="en-US" sz="1800"/>
        </a:p>
      </dgm:t>
    </dgm:pt>
    <dgm:pt modelId="{B9124DDC-2B11-492C-9D89-6FAB22637C8D}">
      <dgm:prSet custT="1"/>
      <dgm:spPr/>
      <dgm:t>
        <a:bodyPr/>
        <a:lstStyle/>
        <a:p>
          <a:pPr>
            <a:lnSpc>
              <a:spcPct val="100000"/>
            </a:lnSpc>
          </a:pPr>
          <a:r>
            <a:rPr lang="en-US" sz="1800"/>
            <a:t>The data consists of Property related information such as the flat type, area, locality, resale value, flat model, month of value </a:t>
          </a:r>
          <a:r>
            <a:rPr lang="en-US" sz="1800" err="1"/>
            <a:t>etc</a:t>
          </a:r>
          <a:endParaRPr lang="en-US" sz="1800"/>
        </a:p>
      </dgm:t>
    </dgm:pt>
    <dgm:pt modelId="{632ADB8C-F5EF-436D-87A8-B8B3BBB81549}" type="parTrans" cxnId="{0087DEAB-7C2B-499A-A6DC-7B8A7646B5A3}">
      <dgm:prSet/>
      <dgm:spPr/>
      <dgm:t>
        <a:bodyPr/>
        <a:lstStyle/>
        <a:p>
          <a:endParaRPr lang="en-US" sz="1800"/>
        </a:p>
      </dgm:t>
    </dgm:pt>
    <dgm:pt modelId="{F9581679-597F-4684-8B58-FAEA021D33A6}" type="sibTrans" cxnId="{0087DEAB-7C2B-499A-A6DC-7B8A7646B5A3}">
      <dgm:prSet/>
      <dgm:spPr/>
      <dgm:t>
        <a:bodyPr/>
        <a:lstStyle/>
        <a:p>
          <a:pPr>
            <a:lnSpc>
              <a:spcPct val="100000"/>
            </a:lnSpc>
          </a:pPr>
          <a:endParaRPr lang="en-US" sz="1800"/>
        </a:p>
      </dgm:t>
    </dgm:pt>
    <dgm:pt modelId="{C13FCC7F-E3A3-4195-92AE-E4A666B01433}">
      <dgm:prSet custT="1"/>
      <dgm:spPr/>
      <dgm:t>
        <a:bodyPr/>
        <a:lstStyle/>
        <a:p>
          <a:pPr>
            <a:lnSpc>
              <a:spcPct val="100000"/>
            </a:lnSpc>
          </a:pPr>
          <a:r>
            <a:rPr lang="en-US" sz="1800"/>
            <a:t>The data also consists of SORA Interest rates and Household net-worth indicator values such as assets and liabilities. We have used the values for Average SORA rate and Average SORA rate index. These are obtained by averaging out the monthly data for the absolute value and index, separately.</a:t>
          </a:r>
        </a:p>
      </dgm:t>
    </dgm:pt>
    <dgm:pt modelId="{96DA5146-6AD9-4369-8D64-F556D326F7D9}" type="parTrans" cxnId="{E8D0927E-CF67-44A9-ADEC-9ADB22915CAF}">
      <dgm:prSet/>
      <dgm:spPr/>
      <dgm:t>
        <a:bodyPr/>
        <a:lstStyle/>
        <a:p>
          <a:endParaRPr lang="en-US" sz="1800"/>
        </a:p>
      </dgm:t>
    </dgm:pt>
    <dgm:pt modelId="{81E7860C-2B4B-4331-B2FA-DA7FBA721B4F}" type="sibTrans" cxnId="{E8D0927E-CF67-44A9-ADEC-9ADB22915CAF}">
      <dgm:prSet/>
      <dgm:spPr/>
      <dgm:t>
        <a:bodyPr/>
        <a:lstStyle/>
        <a:p>
          <a:pPr>
            <a:lnSpc>
              <a:spcPct val="100000"/>
            </a:lnSpc>
          </a:pPr>
          <a:endParaRPr lang="en-US" sz="1800"/>
        </a:p>
      </dgm:t>
    </dgm:pt>
    <dgm:pt modelId="{6242EB41-1604-4659-9F1F-1E6BA130AF1A}">
      <dgm:prSet phldr="0" custT="1"/>
      <dgm:spPr/>
      <dgm:t>
        <a:bodyPr/>
        <a:lstStyle/>
        <a:p>
          <a:pPr rtl="0">
            <a:lnSpc>
              <a:spcPct val="100000"/>
            </a:lnSpc>
          </a:pPr>
          <a:r>
            <a:rPr lang="en-US" sz="1800" dirty="0">
              <a:latin typeface="+mn-lt"/>
            </a:rPr>
            <a:t>We have also created 2 ratios for affordability using the Household Mortgage/ Household Assets and the Household Liabilities / Household assets</a:t>
          </a:r>
        </a:p>
      </dgm:t>
    </dgm:pt>
    <dgm:pt modelId="{8861843B-DA33-4B5F-8B4A-75D241D6AEC7}" type="parTrans" cxnId="{F519652F-010E-4923-A3BD-9D8740BA5FB2}">
      <dgm:prSet/>
      <dgm:spPr/>
      <dgm:t>
        <a:bodyPr/>
        <a:lstStyle/>
        <a:p>
          <a:endParaRPr lang="en-US" sz="1800"/>
        </a:p>
      </dgm:t>
    </dgm:pt>
    <dgm:pt modelId="{26D80CCE-13FD-492D-A7CB-B5DCF3425B49}" type="sibTrans" cxnId="{F519652F-010E-4923-A3BD-9D8740BA5FB2}">
      <dgm:prSet/>
      <dgm:spPr/>
      <dgm:t>
        <a:bodyPr/>
        <a:lstStyle/>
        <a:p>
          <a:endParaRPr lang="en-US" sz="1800"/>
        </a:p>
      </dgm:t>
    </dgm:pt>
    <dgm:pt modelId="{EE5D5007-818B-470C-BB49-6D7B67D401BD}">
      <dgm:prSet phldr="0" custT="1"/>
      <dgm:spPr/>
      <dgm:t>
        <a:bodyPr/>
        <a:lstStyle/>
        <a:p>
          <a:pPr rtl="0">
            <a:lnSpc>
              <a:spcPct val="100000"/>
            </a:lnSpc>
          </a:pPr>
          <a:r>
            <a:rPr lang="en-US" sz="1800"/>
            <a:t>We will be using the PSM(per square meter) value and use the median value as a variable for our analysis instead of the absolute value. The value was derived from resale_price and floor_area_sqm.</a:t>
          </a:r>
          <a:endParaRPr lang="en-US" sz="1800">
            <a:latin typeface="Calibri Light" panose="020F0302020204030204"/>
          </a:endParaRPr>
        </a:p>
      </dgm:t>
    </dgm:pt>
    <dgm:pt modelId="{7AC2ADD7-8DE1-45EA-8B7D-40B7301800F6}" type="parTrans" cxnId="{F44AD3C2-36F0-45C3-85A9-1A06BB745D90}">
      <dgm:prSet/>
      <dgm:spPr/>
      <dgm:t>
        <a:bodyPr/>
        <a:lstStyle/>
        <a:p>
          <a:endParaRPr lang="en-SG" sz="1800"/>
        </a:p>
      </dgm:t>
    </dgm:pt>
    <dgm:pt modelId="{EB8146DA-7CB1-4869-A824-3D1B8AFCF0F5}" type="sibTrans" cxnId="{F44AD3C2-36F0-45C3-85A9-1A06BB745D90}">
      <dgm:prSet/>
      <dgm:spPr/>
      <dgm:t>
        <a:bodyPr/>
        <a:lstStyle/>
        <a:p>
          <a:endParaRPr lang="en-SG" sz="1800"/>
        </a:p>
      </dgm:t>
    </dgm:pt>
    <dgm:pt modelId="{9A835112-681D-444A-B9F9-92E67219FEF3}" type="pres">
      <dgm:prSet presAssocID="{B2815DC5-2FC4-4706-94FF-F3B0BAB619D3}" presName="vert0" presStyleCnt="0">
        <dgm:presLayoutVars>
          <dgm:dir/>
          <dgm:animOne val="branch"/>
          <dgm:animLvl val="lvl"/>
        </dgm:presLayoutVars>
      </dgm:prSet>
      <dgm:spPr/>
    </dgm:pt>
    <dgm:pt modelId="{0B58D763-F951-41E1-8196-B48056C72C75}" type="pres">
      <dgm:prSet presAssocID="{37936C4B-D58D-4E62-AE08-BC07642CBF21}" presName="thickLine" presStyleLbl="alignNode1" presStyleIdx="0" presStyleCnt="5"/>
      <dgm:spPr/>
    </dgm:pt>
    <dgm:pt modelId="{75DCD971-BAB2-4D69-BFF5-0F7AC66E7570}" type="pres">
      <dgm:prSet presAssocID="{37936C4B-D58D-4E62-AE08-BC07642CBF21}" presName="horz1" presStyleCnt="0"/>
      <dgm:spPr/>
    </dgm:pt>
    <dgm:pt modelId="{2C6C069C-9A8E-422E-B009-E19E720DC47F}" type="pres">
      <dgm:prSet presAssocID="{37936C4B-D58D-4E62-AE08-BC07642CBF21}" presName="tx1" presStyleLbl="revTx" presStyleIdx="0" presStyleCnt="5"/>
      <dgm:spPr/>
    </dgm:pt>
    <dgm:pt modelId="{B0598AF2-501A-40D5-9F7A-F71CA48002D7}" type="pres">
      <dgm:prSet presAssocID="{37936C4B-D58D-4E62-AE08-BC07642CBF21}" presName="vert1" presStyleCnt="0"/>
      <dgm:spPr/>
    </dgm:pt>
    <dgm:pt modelId="{E50E42E2-DC64-4A44-A033-C6B0B6925B62}" type="pres">
      <dgm:prSet presAssocID="{B9124DDC-2B11-492C-9D89-6FAB22637C8D}" presName="thickLine" presStyleLbl="alignNode1" presStyleIdx="1" presStyleCnt="5"/>
      <dgm:spPr/>
    </dgm:pt>
    <dgm:pt modelId="{2A4FCDD8-4A1A-4EAF-B64D-95352E8880DE}" type="pres">
      <dgm:prSet presAssocID="{B9124DDC-2B11-492C-9D89-6FAB22637C8D}" presName="horz1" presStyleCnt="0"/>
      <dgm:spPr/>
    </dgm:pt>
    <dgm:pt modelId="{BABA08B7-4F6D-4172-9BDC-3FBCAA99BBDC}" type="pres">
      <dgm:prSet presAssocID="{B9124DDC-2B11-492C-9D89-6FAB22637C8D}" presName="tx1" presStyleLbl="revTx" presStyleIdx="1" presStyleCnt="5"/>
      <dgm:spPr/>
    </dgm:pt>
    <dgm:pt modelId="{0E639725-0558-47F6-A785-0AEE3482F89E}" type="pres">
      <dgm:prSet presAssocID="{B9124DDC-2B11-492C-9D89-6FAB22637C8D}" presName="vert1" presStyleCnt="0"/>
      <dgm:spPr/>
    </dgm:pt>
    <dgm:pt modelId="{46DF2BA6-EAD7-45EC-A79A-CF89AA06C22C}" type="pres">
      <dgm:prSet presAssocID="{EE5D5007-818B-470C-BB49-6D7B67D401BD}" presName="thickLine" presStyleLbl="alignNode1" presStyleIdx="2" presStyleCnt="5"/>
      <dgm:spPr/>
    </dgm:pt>
    <dgm:pt modelId="{D38A98DF-C468-41AA-806B-ECAE59B6EE51}" type="pres">
      <dgm:prSet presAssocID="{EE5D5007-818B-470C-BB49-6D7B67D401BD}" presName="horz1" presStyleCnt="0"/>
      <dgm:spPr/>
    </dgm:pt>
    <dgm:pt modelId="{87A39EAE-0B5B-44B1-8881-2EAB23BBEE87}" type="pres">
      <dgm:prSet presAssocID="{EE5D5007-818B-470C-BB49-6D7B67D401BD}" presName="tx1" presStyleLbl="revTx" presStyleIdx="2" presStyleCnt="5"/>
      <dgm:spPr/>
    </dgm:pt>
    <dgm:pt modelId="{2714275F-1AD3-4865-8524-0B10395C24C5}" type="pres">
      <dgm:prSet presAssocID="{EE5D5007-818B-470C-BB49-6D7B67D401BD}" presName="vert1" presStyleCnt="0"/>
      <dgm:spPr/>
    </dgm:pt>
    <dgm:pt modelId="{868690D5-E502-4D3D-AE6D-467ED06F6964}" type="pres">
      <dgm:prSet presAssocID="{C13FCC7F-E3A3-4195-92AE-E4A666B01433}" presName="thickLine" presStyleLbl="alignNode1" presStyleIdx="3" presStyleCnt="5"/>
      <dgm:spPr/>
    </dgm:pt>
    <dgm:pt modelId="{23021467-FFBD-421B-83D9-C34847CAB082}" type="pres">
      <dgm:prSet presAssocID="{C13FCC7F-E3A3-4195-92AE-E4A666B01433}" presName="horz1" presStyleCnt="0"/>
      <dgm:spPr/>
    </dgm:pt>
    <dgm:pt modelId="{3809CD7C-7D7B-48FE-8CAF-99505CBCD139}" type="pres">
      <dgm:prSet presAssocID="{C13FCC7F-E3A3-4195-92AE-E4A666B01433}" presName="tx1" presStyleLbl="revTx" presStyleIdx="3" presStyleCnt="5"/>
      <dgm:spPr/>
    </dgm:pt>
    <dgm:pt modelId="{4155BDAE-6697-48F1-83A7-7A58322FBFFB}" type="pres">
      <dgm:prSet presAssocID="{C13FCC7F-E3A3-4195-92AE-E4A666B01433}" presName="vert1" presStyleCnt="0"/>
      <dgm:spPr/>
    </dgm:pt>
    <dgm:pt modelId="{48C0F421-584B-4AB2-BA88-CE2B19B90661}" type="pres">
      <dgm:prSet presAssocID="{6242EB41-1604-4659-9F1F-1E6BA130AF1A}" presName="thickLine" presStyleLbl="alignNode1" presStyleIdx="4" presStyleCnt="5"/>
      <dgm:spPr/>
    </dgm:pt>
    <dgm:pt modelId="{84395C3D-250D-4D42-A4E0-2B0B6138B1B5}" type="pres">
      <dgm:prSet presAssocID="{6242EB41-1604-4659-9F1F-1E6BA130AF1A}" presName="horz1" presStyleCnt="0"/>
      <dgm:spPr/>
    </dgm:pt>
    <dgm:pt modelId="{66DAD6A7-3FDE-41E2-9912-517991CDBBE5}" type="pres">
      <dgm:prSet presAssocID="{6242EB41-1604-4659-9F1F-1E6BA130AF1A}" presName="tx1" presStyleLbl="revTx" presStyleIdx="4" presStyleCnt="5"/>
      <dgm:spPr/>
    </dgm:pt>
    <dgm:pt modelId="{47E287CA-B4EB-4D53-AC08-D57CA89C7F42}" type="pres">
      <dgm:prSet presAssocID="{6242EB41-1604-4659-9F1F-1E6BA130AF1A}" presName="vert1" presStyleCnt="0"/>
      <dgm:spPr/>
    </dgm:pt>
  </dgm:ptLst>
  <dgm:cxnLst>
    <dgm:cxn modelId="{F519652F-010E-4923-A3BD-9D8740BA5FB2}" srcId="{B2815DC5-2FC4-4706-94FF-F3B0BAB619D3}" destId="{6242EB41-1604-4659-9F1F-1E6BA130AF1A}" srcOrd="4" destOrd="0" parTransId="{8861843B-DA33-4B5F-8B4A-75D241D6AEC7}" sibTransId="{26D80CCE-13FD-492D-A7CB-B5DCF3425B49}"/>
    <dgm:cxn modelId="{C4127F5C-DD47-4845-A4AA-84A1215B4A91}" srcId="{B2815DC5-2FC4-4706-94FF-F3B0BAB619D3}" destId="{37936C4B-D58D-4E62-AE08-BC07642CBF21}" srcOrd="0" destOrd="0" parTransId="{23C52F59-D612-47A9-8117-4A1D21A70516}" sibTransId="{BC289F81-CD40-4274-B037-286F4228A008}"/>
    <dgm:cxn modelId="{F53F765F-42B7-4885-811E-B343C8A76E03}" type="presOf" srcId="{B2815DC5-2FC4-4706-94FF-F3B0BAB619D3}" destId="{9A835112-681D-444A-B9F9-92E67219FEF3}" srcOrd="0" destOrd="0" presId="urn:microsoft.com/office/officeart/2008/layout/LinedList"/>
    <dgm:cxn modelId="{E8D0927E-CF67-44A9-ADEC-9ADB22915CAF}" srcId="{B2815DC5-2FC4-4706-94FF-F3B0BAB619D3}" destId="{C13FCC7F-E3A3-4195-92AE-E4A666B01433}" srcOrd="3" destOrd="0" parTransId="{96DA5146-6AD9-4369-8D64-F556D326F7D9}" sibTransId="{81E7860C-2B4B-4331-B2FA-DA7FBA721B4F}"/>
    <dgm:cxn modelId="{E309C780-4F60-4AD2-9295-E6589BA21F52}" type="presOf" srcId="{EE5D5007-818B-470C-BB49-6D7B67D401BD}" destId="{87A39EAE-0B5B-44B1-8881-2EAB23BBEE87}" srcOrd="0" destOrd="0" presId="urn:microsoft.com/office/officeart/2008/layout/LinedList"/>
    <dgm:cxn modelId="{389FA481-EC2D-4058-B7D2-699F829E6BDC}" type="presOf" srcId="{37936C4B-D58D-4E62-AE08-BC07642CBF21}" destId="{2C6C069C-9A8E-422E-B009-E19E720DC47F}" srcOrd="0" destOrd="0" presId="urn:microsoft.com/office/officeart/2008/layout/LinedList"/>
    <dgm:cxn modelId="{0087DEAB-7C2B-499A-A6DC-7B8A7646B5A3}" srcId="{B2815DC5-2FC4-4706-94FF-F3B0BAB619D3}" destId="{B9124DDC-2B11-492C-9D89-6FAB22637C8D}" srcOrd="1" destOrd="0" parTransId="{632ADB8C-F5EF-436D-87A8-B8B3BBB81549}" sibTransId="{F9581679-597F-4684-8B58-FAEA021D33A6}"/>
    <dgm:cxn modelId="{F44AD3C2-36F0-45C3-85A9-1A06BB745D90}" srcId="{B2815DC5-2FC4-4706-94FF-F3B0BAB619D3}" destId="{EE5D5007-818B-470C-BB49-6D7B67D401BD}" srcOrd="2" destOrd="0" parTransId="{7AC2ADD7-8DE1-45EA-8B7D-40B7301800F6}" sibTransId="{EB8146DA-7CB1-4869-A824-3D1B8AFCF0F5}"/>
    <dgm:cxn modelId="{0E2082C7-BBBE-4910-A0BF-C7C7D38E87C1}" type="presOf" srcId="{6242EB41-1604-4659-9F1F-1E6BA130AF1A}" destId="{66DAD6A7-3FDE-41E2-9912-517991CDBBE5}" srcOrd="0" destOrd="0" presId="urn:microsoft.com/office/officeart/2008/layout/LinedList"/>
    <dgm:cxn modelId="{42F98FF9-A4BD-4CED-B3AD-B4057CC1A1B0}" type="presOf" srcId="{B9124DDC-2B11-492C-9D89-6FAB22637C8D}" destId="{BABA08B7-4F6D-4172-9BDC-3FBCAA99BBDC}" srcOrd="0" destOrd="0" presId="urn:microsoft.com/office/officeart/2008/layout/LinedList"/>
    <dgm:cxn modelId="{B01E05FF-50C4-4B99-A929-AA50D2DC32E2}" type="presOf" srcId="{C13FCC7F-E3A3-4195-92AE-E4A666B01433}" destId="{3809CD7C-7D7B-48FE-8CAF-99505CBCD139}" srcOrd="0" destOrd="0" presId="urn:microsoft.com/office/officeart/2008/layout/LinedList"/>
    <dgm:cxn modelId="{31A3F55C-07B6-4ED3-A4BE-191902CCDE7E}" type="presParOf" srcId="{9A835112-681D-444A-B9F9-92E67219FEF3}" destId="{0B58D763-F951-41E1-8196-B48056C72C75}" srcOrd="0" destOrd="0" presId="urn:microsoft.com/office/officeart/2008/layout/LinedList"/>
    <dgm:cxn modelId="{513E06E5-EABC-44FB-A664-22A886A58BEF}" type="presParOf" srcId="{9A835112-681D-444A-B9F9-92E67219FEF3}" destId="{75DCD971-BAB2-4D69-BFF5-0F7AC66E7570}" srcOrd="1" destOrd="0" presId="urn:microsoft.com/office/officeart/2008/layout/LinedList"/>
    <dgm:cxn modelId="{30B24A52-6F63-4AE0-95D0-1601FEE5219E}" type="presParOf" srcId="{75DCD971-BAB2-4D69-BFF5-0F7AC66E7570}" destId="{2C6C069C-9A8E-422E-B009-E19E720DC47F}" srcOrd="0" destOrd="0" presId="urn:microsoft.com/office/officeart/2008/layout/LinedList"/>
    <dgm:cxn modelId="{87E98C1D-0548-4E99-B436-304F3917788F}" type="presParOf" srcId="{75DCD971-BAB2-4D69-BFF5-0F7AC66E7570}" destId="{B0598AF2-501A-40D5-9F7A-F71CA48002D7}" srcOrd="1" destOrd="0" presId="urn:microsoft.com/office/officeart/2008/layout/LinedList"/>
    <dgm:cxn modelId="{DD4D64BB-1008-4F29-A6F2-0225A53F75CB}" type="presParOf" srcId="{9A835112-681D-444A-B9F9-92E67219FEF3}" destId="{E50E42E2-DC64-4A44-A033-C6B0B6925B62}" srcOrd="2" destOrd="0" presId="urn:microsoft.com/office/officeart/2008/layout/LinedList"/>
    <dgm:cxn modelId="{2C498800-FBDE-422C-8436-1C707E701447}" type="presParOf" srcId="{9A835112-681D-444A-B9F9-92E67219FEF3}" destId="{2A4FCDD8-4A1A-4EAF-B64D-95352E8880DE}" srcOrd="3" destOrd="0" presId="urn:microsoft.com/office/officeart/2008/layout/LinedList"/>
    <dgm:cxn modelId="{C7D5E3EC-49C2-4F0C-B9A7-A120CD4FCBB0}" type="presParOf" srcId="{2A4FCDD8-4A1A-4EAF-B64D-95352E8880DE}" destId="{BABA08B7-4F6D-4172-9BDC-3FBCAA99BBDC}" srcOrd="0" destOrd="0" presId="urn:microsoft.com/office/officeart/2008/layout/LinedList"/>
    <dgm:cxn modelId="{690FB79A-C096-447D-94E5-ECBDEACC6A86}" type="presParOf" srcId="{2A4FCDD8-4A1A-4EAF-B64D-95352E8880DE}" destId="{0E639725-0558-47F6-A785-0AEE3482F89E}" srcOrd="1" destOrd="0" presId="urn:microsoft.com/office/officeart/2008/layout/LinedList"/>
    <dgm:cxn modelId="{F0E21E02-41F9-4DB7-9C6F-21EF03C822EA}" type="presParOf" srcId="{9A835112-681D-444A-B9F9-92E67219FEF3}" destId="{46DF2BA6-EAD7-45EC-A79A-CF89AA06C22C}" srcOrd="4" destOrd="0" presId="urn:microsoft.com/office/officeart/2008/layout/LinedList"/>
    <dgm:cxn modelId="{5A4C174F-842F-4D47-8CA3-909B31D70A28}" type="presParOf" srcId="{9A835112-681D-444A-B9F9-92E67219FEF3}" destId="{D38A98DF-C468-41AA-806B-ECAE59B6EE51}" srcOrd="5" destOrd="0" presId="urn:microsoft.com/office/officeart/2008/layout/LinedList"/>
    <dgm:cxn modelId="{3220F69D-76F0-42E7-B43C-65EB675A2BE6}" type="presParOf" srcId="{D38A98DF-C468-41AA-806B-ECAE59B6EE51}" destId="{87A39EAE-0B5B-44B1-8881-2EAB23BBEE87}" srcOrd="0" destOrd="0" presId="urn:microsoft.com/office/officeart/2008/layout/LinedList"/>
    <dgm:cxn modelId="{1A0E03C4-AC07-4CEE-A9F8-753A06051A72}" type="presParOf" srcId="{D38A98DF-C468-41AA-806B-ECAE59B6EE51}" destId="{2714275F-1AD3-4865-8524-0B10395C24C5}" srcOrd="1" destOrd="0" presId="urn:microsoft.com/office/officeart/2008/layout/LinedList"/>
    <dgm:cxn modelId="{75D99591-7D92-45F4-B119-5479D3B66DE4}" type="presParOf" srcId="{9A835112-681D-444A-B9F9-92E67219FEF3}" destId="{868690D5-E502-4D3D-AE6D-467ED06F6964}" srcOrd="6" destOrd="0" presId="urn:microsoft.com/office/officeart/2008/layout/LinedList"/>
    <dgm:cxn modelId="{6BDF2A02-7B7A-470C-9A83-A27F330C0B55}" type="presParOf" srcId="{9A835112-681D-444A-B9F9-92E67219FEF3}" destId="{23021467-FFBD-421B-83D9-C34847CAB082}" srcOrd="7" destOrd="0" presId="urn:microsoft.com/office/officeart/2008/layout/LinedList"/>
    <dgm:cxn modelId="{C22E61A8-4D09-40BF-8D7C-7567AEFFE391}" type="presParOf" srcId="{23021467-FFBD-421B-83D9-C34847CAB082}" destId="{3809CD7C-7D7B-48FE-8CAF-99505CBCD139}" srcOrd="0" destOrd="0" presId="urn:microsoft.com/office/officeart/2008/layout/LinedList"/>
    <dgm:cxn modelId="{CA5B40D0-649D-4757-9379-1D758B31F441}" type="presParOf" srcId="{23021467-FFBD-421B-83D9-C34847CAB082}" destId="{4155BDAE-6697-48F1-83A7-7A58322FBFFB}" srcOrd="1" destOrd="0" presId="urn:microsoft.com/office/officeart/2008/layout/LinedList"/>
    <dgm:cxn modelId="{FB90E7F3-2ADF-4DBB-BFE9-1C834B535609}" type="presParOf" srcId="{9A835112-681D-444A-B9F9-92E67219FEF3}" destId="{48C0F421-584B-4AB2-BA88-CE2B19B90661}" srcOrd="8" destOrd="0" presId="urn:microsoft.com/office/officeart/2008/layout/LinedList"/>
    <dgm:cxn modelId="{ABA9A5FF-6FFB-44F2-A024-A659944FF770}" type="presParOf" srcId="{9A835112-681D-444A-B9F9-92E67219FEF3}" destId="{84395C3D-250D-4D42-A4E0-2B0B6138B1B5}" srcOrd="9" destOrd="0" presId="urn:microsoft.com/office/officeart/2008/layout/LinedList"/>
    <dgm:cxn modelId="{EE48DE94-006A-4838-986B-49ABAF7D8B3E}" type="presParOf" srcId="{84395C3D-250D-4D42-A4E0-2B0B6138B1B5}" destId="{66DAD6A7-3FDE-41E2-9912-517991CDBBE5}" srcOrd="0" destOrd="0" presId="urn:microsoft.com/office/officeart/2008/layout/LinedList"/>
    <dgm:cxn modelId="{D8913799-DC85-4169-BA11-5FD79CFAD962}" type="presParOf" srcId="{84395C3D-250D-4D42-A4E0-2B0B6138B1B5}" destId="{47E287CA-B4EB-4D53-AC08-D57CA89C7F4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554126E-6BAF-47AA-A086-9F917B721911}"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AB8FC217-72E0-4322-8147-7959BC2EB907}">
      <dgm:prSet custT="1"/>
      <dgm:spPr/>
      <dgm:t>
        <a:bodyPr/>
        <a:lstStyle/>
        <a:p>
          <a:pPr>
            <a:lnSpc>
              <a:spcPct val="100000"/>
            </a:lnSpc>
          </a:pPr>
          <a:r>
            <a:rPr lang="en-SG" sz="2000" dirty="0"/>
            <a:t>A Multiple regression was run using 16 independent variables against the dependent variable, PSM. </a:t>
          </a:r>
          <a:endParaRPr lang="en-US" sz="2000" dirty="0"/>
        </a:p>
      </dgm:t>
    </dgm:pt>
    <dgm:pt modelId="{93CCA820-F027-4999-96A0-92719ACC4AAC}" type="parTrans" cxnId="{45F5CBEF-A5AC-42D5-93F9-59E896D75590}">
      <dgm:prSet/>
      <dgm:spPr/>
      <dgm:t>
        <a:bodyPr/>
        <a:lstStyle/>
        <a:p>
          <a:endParaRPr lang="en-US"/>
        </a:p>
      </dgm:t>
    </dgm:pt>
    <dgm:pt modelId="{9826343C-A5EB-4432-8B12-EAF9139F9AB6}" type="sibTrans" cxnId="{45F5CBEF-A5AC-42D5-93F9-59E896D75590}">
      <dgm:prSet/>
      <dgm:spPr/>
      <dgm:t>
        <a:bodyPr/>
        <a:lstStyle/>
        <a:p>
          <a:endParaRPr lang="en-US"/>
        </a:p>
      </dgm:t>
    </dgm:pt>
    <dgm:pt modelId="{D3E0A314-E532-4387-AD6A-D82EC648D6EB}">
      <dgm:prSet custT="1"/>
      <dgm:spPr/>
      <dgm:t>
        <a:bodyPr/>
        <a:lstStyle/>
        <a:p>
          <a:pPr>
            <a:lnSpc>
              <a:spcPct val="100000"/>
            </a:lnSpc>
          </a:pPr>
          <a:r>
            <a:rPr lang="en-SG" sz="2000" dirty="0"/>
            <a:t>Singular Linear regression was conducted with Independent variables such as </a:t>
          </a:r>
          <a:r>
            <a:rPr lang="en-US" sz="2000" dirty="0" err="1"/>
            <a:t>lease_commence_date</a:t>
          </a:r>
          <a:r>
            <a:rPr lang="en-US" sz="2000" dirty="0"/>
            <a:t>, </a:t>
          </a:r>
          <a:r>
            <a:rPr lang="en-US" sz="2000" dirty="0" err="1"/>
            <a:t>median_rent</a:t>
          </a:r>
          <a:r>
            <a:rPr lang="en-US" sz="2000" dirty="0"/>
            <a:t>, </a:t>
          </a:r>
          <a:r>
            <a:rPr lang="en-US" sz="2000" dirty="0" err="1"/>
            <a:t>Average_of_SORA</a:t>
          </a:r>
          <a:r>
            <a:rPr lang="en-US" sz="2000" dirty="0"/>
            <a:t> and others</a:t>
          </a:r>
        </a:p>
      </dgm:t>
    </dgm:pt>
    <dgm:pt modelId="{F43A55A6-8FC3-4424-BCAE-B9735018525B}" type="parTrans" cxnId="{3DBF52F6-5F82-410B-98B4-081234DB97FB}">
      <dgm:prSet/>
      <dgm:spPr/>
      <dgm:t>
        <a:bodyPr/>
        <a:lstStyle/>
        <a:p>
          <a:endParaRPr lang="en-US"/>
        </a:p>
      </dgm:t>
    </dgm:pt>
    <dgm:pt modelId="{81945BA7-CC6D-43A8-9A4A-A9EE33A9893B}" type="sibTrans" cxnId="{3DBF52F6-5F82-410B-98B4-081234DB97FB}">
      <dgm:prSet/>
      <dgm:spPr/>
      <dgm:t>
        <a:bodyPr/>
        <a:lstStyle/>
        <a:p>
          <a:endParaRPr lang="en-US"/>
        </a:p>
      </dgm:t>
    </dgm:pt>
    <dgm:pt modelId="{B391609E-7B71-44A8-971C-416E1F79B576}" type="pres">
      <dgm:prSet presAssocID="{2554126E-6BAF-47AA-A086-9F917B721911}" presName="root" presStyleCnt="0">
        <dgm:presLayoutVars>
          <dgm:dir/>
          <dgm:resizeHandles val="exact"/>
        </dgm:presLayoutVars>
      </dgm:prSet>
      <dgm:spPr/>
    </dgm:pt>
    <dgm:pt modelId="{286F3D9A-82AB-4C89-83F2-37C0290B8125}" type="pres">
      <dgm:prSet presAssocID="{AB8FC217-72E0-4322-8147-7959BC2EB907}" presName="compNode" presStyleCnt="0"/>
      <dgm:spPr/>
    </dgm:pt>
    <dgm:pt modelId="{57DD7894-876A-4DCC-9EFC-4D2185E63502}" type="pres">
      <dgm:prSet presAssocID="{AB8FC217-72E0-4322-8147-7959BC2EB907}" presName="bgRect" presStyleLbl="bgShp" presStyleIdx="0" presStyleCnt="2">
        <dgm:style>
          <a:lnRef idx="0">
            <a:scrgbClr r="0" g="0" b="0"/>
          </a:lnRef>
          <a:fillRef idx="0">
            <a:scrgbClr r="0" g="0" b="0"/>
          </a:fillRef>
          <a:effectRef idx="0">
            <a:scrgbClr r="0" g="0" b="0"/>
          </a:effectRef>
          <a:fontRef idx="minor">
            <a:schemeClr val="accent1"/>
          </a:fontRef>
        </dgm:style>
      </dgm:prSet>
      <dgm:spPr>
        <a:noFill/>
        <a:ln w="12700" cap="flat" cmpd="sng" algn="ctr">
          <a:solidFill>
            <a:schemeClr val="accent1"/>
          </a:solidFill>
          <a:prstDash val="dashDot"/>
          <a:round/>
          <a:headEnd type="none" w="med" len="med"/>
          <a:tailEnd type="none" w="med" len="med"/>
          <a:extLst>
            <a:ext uri="{C807C97D-BFC1-408E-A445-0C87EB9F89A2}">
              <ask:lineSketchStyleProps xmlns:ask="http://schemas.microsoft.com/office/drawing/2018/sketchyshapes">
                <ask:type>
                  <ask:lineSketchNone/>
                </ask:type>
              </ask:lineSketchStyleProps>
            </a:ext>
          </a:extLst>
        </a:ln>
      </dgm:spPr>
    </dgm:pt>
    <dgm:pt modelId="{9CC4B444-3BB7-4588-BBE6-65252CE61C99}" type="pres">
      <dgm:prSet presAssocID="{AB8FC217-72E0-4322-8147-7959BC2EB907}" presName="iconRect" presStyleLbl="node1" presStyleIdx="0" presStyleCnt="2" custLinFactNeighborX="-28419" custLinFactNeighborY="193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B772F9DE-7E19-4CB2-A810-0F0ABB35D832}" type="pres">
      <dgm:prSet presAssocID="{AB8FC217-72E0-4322-8147-7959BC2EB907}" presName="spaceRect" presStyleCnt="0"/>
      <dgm:spPr/>
    </dgm:pt>
    <dgm:pt modelId="{988B86FB-F094-4633-A2DF-5BE0F7DA8892}" type="pres">
      <dgm:prSet presAssocID="{AB8FC217-72E0-4322-8147-7959BC2EB907}" presName="parTx" presStyleLbl="revTx" presStyleIdx="0" presStyleCnt="2" custScaleX="112234" custLinFactNeighborX="-13819" custLinFactNeighborY="-3080">
        <dgm:presLayoutVars>
          <dgm:chMax val="0"/>
          <dgm:chPref val="0"/>
        </dgm:presLayoutVars>
      </dgm:prSet>
      <dgm:spPr/>
    </dgm:pt>
    <dgm:pt modelId="{E0DCD622-C14D-4E82-A780-3E8867811E3C}" type="pres">
      <dgm:prSet presAssocID="{9826343C-A5EB-4432-8B12-EAF9139F9AB6}" presName="sibTrans" presStyleCnt="0"/>
      <dgm:spPr/>
    </dgm:pt>
    <dgm:pt modelId="{99AA6717-F9A8-4BE6-A345-99386DA110E3}" type="pres">
      <dgm:prSet presAssocID="{D3E0A314-E532-4387-AD6A-D82EC648D6EB}" presName="compNode" presStyleCnt="0"/>
      <dgm:spPr/>
    </dgm:pt>
    <dgm:pt modelId="{026927D5-93D8-44EF-9A35-1366268BC939}" type="pres">
      <dgm:prSet presAssocID="{D3E0A314-E532-4387-AD6A-D82EC648D6EB}" presName="bgRect" presStyleLbl="bgShp" presStyleIdx="1" presStyleCnt="2">
        <dgm:style>
          <a:lnRef idx="0">
            <a:scrgbClr r="0" g="0" b="0"/>
          </a:lnRef>
          <a:fillRef idx="0">
            <a:scrgbClr r="0" g="0" b="0"/>
          </a:fillRef>
          <a:effectRef idx="0">
            <a:scrgbClr r="0" g="0" b="0"/>
          </a:effectRef>
          <a:fontRef idx="minor">
            <a:schemeClr val="accent1"/>
          </a:fontRef>
        </dgm:style>
      </dgm:prSet>
      <dgm:spPr>
        <a:noFill/>
        <a:ln w="12700" cap="flat" cmpd="sng" algn="ctr">
          <a:solidFill>
            <a:schemeClr val="accent1"/>
          </a:solidFill>
          <a:prstDash val="dashDot"/>
          <a:round/>
          <a:headEnd type="none" w="med" len="med"/>
          <a:tailEnd type="none" w="med" len="med"/>
          <a:extLst>
            <a:ext uri="{C807C97D-BFC1-408E-A445-0C87EB9F89A2}">
              <ask:lineSketchStyleProps xmlns:ask="http://schemas.microsoft.com/office/drawing/2018/sketchyshapes">
                <ask:type>
                  <ask:lineSketchNone/>
                </ask:type>
              </ask:lineSketchStyleProps>
            </a:ext>
          </a:extLst>
        </a:ln>
      </dgm:spPr>
    </dgm:pt>
    <dgm:pt modelId="{7A03837C-6FC8-4573-95FB-4F16A6341132}" type="pres">
      <dgm:prSet presAssocID="{D3E0A314-E532-4387-AD6A-D82EC648D6EB}" presName="iconRect" presStyleLbl="node1" presStyleIdx="1" presStyleCnt="2" custLinFactNeighborX="-28419" custLinFactNeighborY="63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Yuan"/>
        </a:ext>
      </dgm:extLst>
    </dgm:pt>
    <dgm:pt modelId="{F93F1607-C37B-4400-A2B7-F25F9DBBFD7F}" type="pres">
      <dgm:prSet presAssocID="{D3E0A314-E532-4387-AD6A-D82EC648D6EB}" presName="spaceRect" presStyleCnt="0"/>
      <dgm:spPr/>
    </dgm:pt>
    <dgm:pt modelId="{592D7431-4AF0-4C3A-AB05-81118F2F7287}" type="pres">
      <dgm:prSet presAssocID="{D3E0A314-E532-4387-AD6A-D82EC648D6EB}" presName="parTx" presStyleLbl="revTx" presStyleIdx="1" presStyleCnt="2" custScaleX="123266" custLinFactNeighborX="-7709" custLinFactNeighborY="299">
        <dgm:presLayoutVars>
          <dgm:chMax val="0"/>
          <dgm:chPref val="0"/>
        </dgm:presLayoutVars>
      </dgm:prSet>
      <dgm:spPr/>
    </dgm:pt>
  </dgm:ptLst>
  <dgm:cxnLst>
    <dgm:cxn modelId="{EDA52F83-7B7B-4BD2-AA81-9F7CC681864C}" type="presOf" srcId="{D3E0A314-E532-4387-AD6A-D82EC648D6EB}" destId="{592D7431-4AF0-4C3A-AB05-81118F2F7287}" srcOrd="0" destOrd="0" presId="urn:microsoft.com/office/officeart/2018/2/layout/IconVerticalSolidList"/>
    <dgm:cxn modelId="{EE4D2C9F-4D65-4238-B45D-D2F25B9966EA}" type="presOf" srcId="{AB8FC217-72E0-4322-8147-7959BC2EB907}" destId="{988B86FB-F094-4633-A2DF-5BE0F7DA8892}" srcOrd="0" destOrd="0" presId="urn:microsoft.com/office/officeart/2018/2/layout/IconVerticalSolidList"/>
    <dgm:cxn modelId="{4E16FCDF-2CE6-41F8-A786-EE482F050881}" type="presOf" srcId="{2554126E-6BAF-47AA-A086-9F917B721911}" destId="{B391609E-7B71-44A8-971C-416E1F79B576}" srcOrd="0" destOrd="0" presId="urn:microsoft.com/office/officeart/2018/2/layout/IconVerticalSolidList"/>
    <dgm:cxn modelId="{45F5CBEF-A5AC-42D5-93F9-59E896D75590}" srcId="{2554126E-6BAF-47AA-A086-9F917B721911}" destId="{AB8FC217-72E0-4322-8147-7959BC2EB907}" srcOrd="0" destOrd="0" parTransId="{93CCA820-F027-4999-96A0-92719ACC4AAC}" sibTransId="{9826343C-A5EB-4432-8B12-EAF9139F9AB6}"/>
    <dgm:cxn modelId="{3DBF52F6-5F82-410B-98B4-081234DB97FB}" srcId="{2554126E-6BAF-47AA-A086-9F917B721911}" destId="{D3E0A314-E532-4387-AD6A-D82EC648D6EB}" srcOrd="1" destOrd="0" parTransId="{F43A55A6-8FC3-4424-BCAE-B9735018525B}" sibTransId="{81945BA7-CC6D-43A8-9A4A-A9EE33A9893B}"/>
    <dgm:cxn modelId="{AE039B31-29DB-4CE2-A804-BEC35596FD42}" type="presParOf" srcId="{B391609E-7B71-44A8-971C-416E1F79B576}" destId="{286F3D9A-82AB-4C89-83F2-37C0290B8125}" srcOrd="0" destOrd="0" presId="urn:microsoft.com/office/officeart/2018/2/layout/IconVerticalSolidList"/>
    <dgm:cxn modelId="{8C97B200-5611-4134-BDC1-B052F31D0F0D}" type="presParOf" srcId="{286F3D9A-82AB-4C89-83F2-37C0290B8125}" destId="{57DD7894-876A-4DCC-9EFC-4D2185E63502}" srcOrd="0" destOrd="0" presId="urn:microsoft.com/office/officeart/2018/2/layout/IconVerticalSolidList"/>
    <dgm:cxn modelId="{C6CC7576-B77B-49B7-A93C-D1786FE7EB23}" type="presParOf" srcId="{286F3D9A-82AB-4C89-83F2-37C0290B8125}" destId="{9CC4B444-3BB7-4588-BBE6-65252CE61C99}" srcOrd="1" destOrd="0" presId="urn:microsoft.com/office/officeart/2018/2/layout/IconVerticalSolidList"/>
    <dgm:cxn modelId="{B5733BA2-B841-4AB5-977D-6FF4D67CA11C}" type="presParOf" srcId="{286F3D9A-82AB-4C89-83F2-37C0290B8125}" destId="{B772F9DE-7E19-4CB2-A810-0F0ABB35D832}" srcOrd="2" destOrd="0" presId="urn:microsoft.com/office/officeart/2018/2/layout/IconVerticalSolidList"/>
    <dgm:cxn modelId="{7C9BBDB2-0D94-434D-9878-7103BAECAA5C}" type="presParOf" srcId="{286F3D9A-82AB-4C89-83F2-37C0290B8125}" destId="{988B86FB-F094-4633-A2DF-5BE0F7DA8892}" srcOrd="3" destOrd="0" presId="urn:microsoft.com/office/officeart/2018/2/layout/IconVerticalSolidList"/>
    <dgm:cxn modelId="{AE01BDB5-1D61-4127-BFE0-697BCBF1DFA4}" type="presParOf" srcId="{B391609E-7B71-44A8-971C-416E1F79B576}" destId="{E0DCD622-C14D-4E82-A780-3E8867811E3C}" srcOrd="1" destOrd="0" presId="urn:microsoft.com/office/officeart/2018/2/layout/IconVerticalSolidList"/>
    <dgm:cxn modelId="{BB61BA62-DA47-4EFF-8C0A-1A0D50932C97}" type="presParOf" srcId="{B391609E-7B71-44A8-971C-416E1F79B576}" destId="{99AA6717-F9A8-4BE6-A345-99386DA110E3}" srcOrd="2" destOrd="0" presId="urn:microsoft.com/office/officeart/2018/2/layout/IconVerticalSolidList"/>
    <dgm:cxn modelId="{CDC68E7B-D96E-45E1-B57F-56F8EF41E547}" type="presParOf" srcId="{99AA6717-F9A8-4BE6-A345-99386DA110E3}" destId="{026927D5-93D8-44EF-9A35-1366268BC939}" srcOrd="0" destOrd="0" presId="urn:microsoft.com/office/officeart/2018/2/layout/IconVerticalSolidList"/>
    <dgm:cxn modelId="{BE153BA2-3B77-4CBC-B466-650F011B58F9}" type="presParOf" srcId="{99AA6717-F9A8-4BE6-A345-99386DA110E3}" destId="{7A03837C-6FC8-4573-95FB-4F16A6341132}" srcOrd="1" destOrd="0" presId="urn:microsoft.com/office/officeart/2018/2/layout/IconVerticalSolidList"/>
    <dgm:cxn modelId="{290BB488-F4D4-4C45-BDBF-9CBC1B316D61}" type="presParOf" srcId="{99AA6717-F9A8-4BE6-A345-99386DA110E3}" destId="{F93F1607-C37B-4400-A2B7-F25F9DBBFD7F}" srcOrd="2" destOrd="0" presId="urn:microsoft.com/office/officeart/2018/2/layout/IconVerticalSolidList"/>
    <dgm:cxn modelId="{6016031F-D040-40A2-AB06-384D59341C9F}" type="presParOf" srcId="{99AA6717-F9A8-4BE6-A345-99386DA110E3}" destId="{592D7431-4AF0-4C3A-AB05-81118F2F728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614E03-506E-4FDB-B464-543C1A8AED4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ACCC01D-63F5-4306-8F54-92FA262356A0}">
      <dgm:prSet/>
      <dgm:spPr/>
      <dgm:t>
        <a:bodyPr/>
        <a:lstStyle/>
        <a:p>
          <a:r>
            <a:rPr lang="en-SG"/>
            <a:t>The Prices (PSM) of the HDBs will increase or decrease based on flat type.</a:t>
          </a:r>
          <a:endParaRPr lang="en-US"/>
        </a:p>
      </dgm:t>
    </dgm:pt>
    <dgm:pt modelId="{37223F81-F5F8-4223-AC30-26D76D02CAF8}" type="parTrans" cxnId="{7D20D8E6-5DAF-4FE3-B420-7609206DBB24}">
      <dgm:prSet/>
      <dgm:spPr/>
      <dgm:t>
        <a:bodyPr/>
        <a:lstStyle/>
        <a:p>
          <a:endParaRPr lang="en-US"/>
        </a:p>
      </dgm:t>
    </dgm:pt>
    <dgm:pt modelId="{7CD71216-1CA5-4E63-9C07-E1E94901280C}" type="sibTrans" cxnId="{7D20D8E6-5DAF-4FE3-B420-7609206DBB24}">
      <dgm:prSet/>
      <dgm:spPr/>
      <dgm:t>
        <a:bodyPr/>
        <a:lstStyle/>
        <a:p>
          <a:endParaRPr lang="en-US"/>
        </a:p>
      </dgm:t>
    </dgm:pt>
    <dgm:pt modelId="{B55E1041-AB10-41C0-94B0-8EEDFE39A08C}">
      <dgm:prSet/>
      <dgm:spPr/>
      <dgm:t>
        <a:bodyPr/>
        <a:lstStyle/>
        <a:p>
          <a:r>
            <a:rPr lang="en-US" dirty="0"/>
            <a:t>T</a:t>
          </a:r>
          <a:r>
            <a:rPr lang="en-US" b="0" i="0" dirty="0"/>
            <a:t>he forecast shows that HDB resale flats will remain affordable.</a:t>
          </a:r>
          <a:endParaRPr lang="en-US" dirty="0"/>
        </a:p>
      </dgm:t>
    </dgm:pt>
    <dgm:pt modelId="{37805E04-9898-4AD7-93BD-896AFBA090B0}" type="parTrans" cxnId="{C4046121-DBAB-4F8C-8B2A-3254C6D3FAF3}">
      <dgm:prSet/>
      <dgm:spPr/>
      <dgm:t>
        <a:bodyPr/>
        <a:lstStyle/>
        <a:p>
          <a:endParaRPr lang="en-US"/>
        </a:p>
      </dgm:t>
    </dgm:pt>
    <dgm:pt modelId="{1D06AC01-1A96-45BC-895A-4BCA50BBDAD9}" type="sibTrans" cxnId="{C4046121-DBAB-4F8C-8B2A-3254C6D3FAF3}">
      <dgm:prSet/>
      <dgm:spPr/>
      <dgm:t>
        <a:bodyPr/>
        <a:lstStyle/>
        <a:p>
          <a:endParaRPr lang="en-US"/>
        </a:p>
      </dgm:t>
    </dgm:pt>
    <dgm:pt modelId="{3D9B2B23-4B7E-4BD8-B112-ECDEEBE5E5D4}">
      <dgm:prSet/>
      <dgm:spPr/>
      <dgm:t>
        <a:bodyPr/>
        <a:lstStyle/>
        <a:p>
          <a:r>
            <a:rPr lang="en-US" dirty="0"/>
            <a:t>It is also observed that the SORA rates have been ineffective (given </a:t>
          </a:r>
          <a:r>
            <a:rPr lang="en-US"/>
            <a:t>low R-squared value 0.121) </a:t>
          </a:r>
          <a:r>
            <a:rPr lang="en-US" dirty="0"/>
            <a:t>as a cooling down measure. We recommend intervention from the government </a:t>
          </a:r>
          <a:r>
            <a:rPr lang="en-US" b="0" i="0" dirty="0"/>
            <a:t>to lower PSM levels should the prices get out of hand.</a:t>
          </a:r>
          <a:endParaRPr lang="en-US" dirty="0"/>
        </a:p>
      </dgm:t>
    </dgm:pt>
    <dgm:pt modelId="{3D0455DF-1D4E-4593-B7BF-326C4EE38ACB}" type="parTrans" cxnId="{58273322-AE19-437F-A303-25717F08F062}">
      <dgm:prSet/>
      <dgm:spPr/>
      <dgm:t>
        <a:bodyPr/>
        <a:lstStyle/>
        <a:p>
          <a:endParaRPr lang="en-US"/>
        </a:p>
      </dgm:t>
    </dgm:pt>
    <dgm:pt modelId="{1F9B8069-78CF-491D-8C6C-CAEC22DF62CF}" type="sibTrans" cxnId="{58273322-AE19-437F-A303-25717F08F062}">
      <dgm:prSet/>
      <dgm:spPr/>
      <dgm:t>
        <a:bodyPr/>
        <a:lstStyle/>
        <a:p>
          <a:endParaRPr lang="en-US"/>
        </a:p>
      </dgm:t>
    </dgm:pt>
    <dgm:pt modelId="{1471F860-1728-4FAA-B68C-CAFC309222FC}" type="pres">
      <dgm:prSet presAssocID="{EC614E03-506E-4FDB-B464-543C1A8AED4B}" presName="hierChild1" presStyleCnt="0">
        <dgm:presLayoutVars>
          <dgm:chPref val="1"/>
          <dgm:dir/>
          <dgm:animOne val="branch"/>
          <dgm:animLvl val="lvl"/>
          <dgm:resizeHandles/>
        </dgm:presLayoutVars>
      </dgm:prSet>
      <dgm:spPr/>
    </dgm:pt>
    <dgm:pt modelId="{0FC32EF2-6CB1-46EA-A182-88CAFA3CEFD7}" type="pres">
      <dgm:prSet presAssocID="{EACCC01D-63F5-4306-8F54-92FA262356A0}" presName="hierRoot1" presStyleCnt="0"/>
      <dgm:spPr/>
    </dgm:pt>
    <dgm:pt modelId="{F06EDF05-1806-4007-9658-58F31B83ED0E}" type="pres">
      <dgm:prSet presAssocID="{EACCC01D-63F5-4306-8F54-92FA262356A0}" presName="composite" presStyleCnt="0"/>
      <dgm:spPr/>
    </dgm:pt>
    <dgm:pt modelId="{4BA61684-7BEA-4E6E-A1AE-BF35E3C0E253}" type="pres">
      <dgm:prSet presAssocID="{EACCC01D-63F5-4306-8F54-92FA262356A0}" presName="background" presStyleLbl="node0" presStyleIdx="0" presStyleCnt="3">
        <dgm:style>
          <a:lnRef idx="1">
            <a:schemeClr val="accent4"/>
          </a:lnRef>
          <a:fillRef idx="2">
            <a:schemeClr val="accent4"/>
          </a:fillRef>
          <a:effectRef idx="1">
            <a:schemeClr val="accent4"/>
          </a:effectRef>
          <a:fontRef idx="minor">
            <a:schemeClr val="dk1"/>
          </a:fontRef>
        </dgm:style>
      </dgm:prSet>
      <dgm:spPr/>
    </dgm:pt>
    <dgm:pt modelId="{2F420DEB-1F09-455C-A6E0-A462778A267C}" type="pres">
      <dgm:prSet presAssocID="{EACCC01D-63F5-4306-8F54-92FA262356A0}" presName="text" presStyleLbl="fgAcc0" presStyleIdx="0" presStyleCnt="3">
        <dgm:presLayoutVars>
          <dgm:chPref val="3"/>
        </dgm:presLayoutVars>
      </dgm:prSet>
      <dgm:spPr/>
    </dgm:pt>
    <dgm:pt modelId="{D1386900-51B0-4753-8050-191B31A50890}" type="pres">
      <dgm:prSet presAssocID="{EACCC01D-63F5-4306-8F54-92FA262356A0}" presName="hierChild2" presStyleCnt="0"/>
      <dgm:spPr/>
    </dgm:pt>
    <dgm:pt modelId="{F485151D-9FBD-4D6D-8FFB-3F56D01A6C06}" type="pres">
      <dgm:prSet presAssocID="{B55E1041-AB10-41C0-94B0-8EEDFE39A08C}" presName="hierRoot1" presStyleCnt="0"/>
      <dgm:spPr/>
    </dgm:pt>
    <dgm:pt modelId="{3A80734E-FF50-4C45-9FED-5761FAACFA99}" type="pres">
      <dgm:prSet presAssocID="{B55E1041-AB10-41C0-94B0-8EEDFE39A08C}" presName="composite" presStyleCnt="0"/>
      <dgm:spPr/>
    </dgm:pt>
    <dgm:pt modelId="{A48CD5E0-E541-4E74-A99F-1EF5D7AC2D9A}" type="pres">
      <dgm:prSet presAssocID="{B55E1041-AB10-41C0-94B0-8EEDFE39A08C}" presName="background" presStyleLbl="node0" presStyleIdx="1" presStyleCnt="3">
        <dgm:style>
          <a:lnRef idx="1">
            <a:schemeClr val="accent5"/>
          </a:lnRef>
          <a:fillRef idx="2">
            <a:schemeClr val="accent5"/>
          </a:fillRef>
          <a:effectRef idx="1">
            <a:schemeClr val="accent5"/>
          </a:effectRef>
          <a:fontRef idx="minor">
            <a:schemeClr val="dk1"/>
          </a:fontRef>
        </dgm:style>
      </dgm:prSet>
      <dgm:spPr/>
    </dgm:pt>
    <dgm:pt modelId="{07E9063C-E94B-472E-AC5C-DBE84A1B5E20}" type="pres">
      <dgm:prSet presAssocID="{B55E1041-AB10-41C0-94B0-8EEDFE39A08C}" presName="text" presStyleLbl="fgAcc0" presStyleIdx="1" presStyleCnt="3">
        <dgm:presLayoutVars>
          <dgm:chPref val="3"/>
        </dgm:presLayoutVars>
      </dgm:prSet>
      <dgm:spPr/>
    </dgm:pt>
    <dgm:pt modelId="{394EC72F-5269-446A-BA8F-E08C274FD2D7}" type="pres">
      <dgm:prSet presAssocID="{B55E1041-AB10-41C0-94B0-8EEDFE39A08C}" presName="hierChild2" presStyleCnt="0"/>
      <dgm:spPr/>
    </dgm:pt>
    <dgm:pt modelId="{7A29DD42-B095-4ADD-BF91-61BF8CEC1126}" type="pres">
      <dgm:prSet presAssocID="{3D9B2B23-4B7E-4BD8-B112-ECDEEBE5E5D4}" presName="hierRoot1" presStyleCnt="0"/>
      <dgm:spPr/>
    </dgm:pt>
    <dgm:pt modelId="{CDD8EC51-87CA-44CC-AA64-73E2CFE6DA56}" type="pres">
      <dgm:prSet presAssocID="{3D9B2B23-4B7E-4BD8-B112-ECDEEBE5E5D4}" presName="composite" presStyleCnt="0"/>
      <dgm:spPr/>
    </dgm:pt>
    <dgm:pt modelId="{C391E163-86ED-4AA9-A5A0-BC89A0DE4C4E}" type="pres">
      <dgm:prSet presAssocID="{3D9B2B23-4B7E-4BD8-B112-ECDEEBE5E5D4}" presName="background" presStyleLbl="node0" presStyleIdx="2" presStyleCnt="3">
        <dgm:style>
          <a:lnRef idx="1">
            <a:schemeClr val="accent2"/>
          </a:lnRef>
          <a:fillRef idx="2">
            <a:schemeClr val="accent2"/>
          </a:fillRef>
          <a:effectRef idx="1">
            <a:schemeClr val="accent2"/>
          </a:effectRef>
          <a:fontRef idx="minor">
            <a:schemeClr val="dk1"/>
          </a:fontRef>
        </dgm:style>
      </dgm:prSet>
      <dgm:spPr/>
    </dgm:pt>
    <dgm:pt modelId="{0A9FDC81-D45C-47DF-B30E-9ECF908F8C42}" type="pres">
      <dgm:prSet presAssocID="{3D9B2B23-4B7E-4BD8-B112-ECDEEBE5E5D4}" presName="text" presStyleLbl="fgAcc0" presStyleIdx="2" presStyleCnt="3">
        <dgm:presLayoutVars>
          <dgm:chPref val="3"/>
        </dgm:presLayoutVars>
      </dgm:prSet>
      <dgm:spPr/>
    </dgm:pt>
    <dgm:pt modelId="{AE089531-EF02-4E10-A687-C3D02ABB4447}" type="pres">
      <dgm:prSet presAssocID="{3D9B2B23-4B7E-4BD8-B112-ECDEEBE5E5D4}" presName="hierChild2" presStyleCnt="0"/>
      <dgm:spPr/>
    </dgm:pt>
  </dgm:ptLst>
  <dgm:cxnLst>
    <dgm:cxn modelId="{2CDB1905-6381-4C88-9F6B-382A68DED666}" type="presOf" srcId="{B55E1041-AB10-41C0-94B0-8EEDFE39A08C}" destId="{07E9063C-E94B-472E-AC5C-DBE84A1B5E20}" srcOrd="0" destOrd="0" presId="urn:microsoft.com/office/officeart/2005/8/layout/hierarchy1"/>
    <dgm:cxn modelId="{C4046121-DBAB-4F8C-8B2A-3254C6D3FAF3}" srcId="{EC614E03-506E-4FDB-B464-543C1A8AED4B}" destId="{B55E1041-AB10-41C0-94B0-8EEDFE39A08C}" srcOrd="1" destOrd="0" parTransId="{37805E04-9898-4AD7-93BD-896AFBA090B0}" sibTransId="{1D06AC01-1A96-45BC-895A-4BCA50BBDAD9}"/>
    <dgm:cxn modelId="{58273322-AE19-437F-A303-25717F08F062}" srcId="{EC614E03-506E-4FDB-B464-543C1A8AED4B}" destId="{3D9B2B23-4B7E-4BD8-B112-ECDEEBE5E5D4}" srcOrd="2" destOrd="0" parTransId="{3D0455DF-1D4E-4593-B7BF-326C4EE38ACB}" sibTransId="{1F9B8069-78CF-491D-8C6C-CAEC22DF62CF}"/>
    <dgm:cxn modelId="{88AE0062-EE9D-499D-9391-F17DEBEB12BE}" type="presOf" srcId="{3D9B2B23-4B7E-4BD8-B112-ECDEEBE5E5D4}" destId="{0A9FDC81-D45C-47DF-B30E-9ECF908F8C42}" srcOrd="0" destOrd="0" presId="urn:microsoft.com/office/officeart/2005/8/layout/hierarchy1"/>
    <dgm:cxn modelId="{2216BA90-252C-4B75-80CA-814058A0CC59}" type="presOf" srcId="{EC614E03-506E-4FDB-B464-543C1A8AED4B}" destId="{1471F860-1728-4FAA-B68C-CAFC309222FC}" srcOrd="0" destOrd="0" presId="urn:microsoft.com/office/officeart/2005/8/layout/hierarchy1"/>
    <dgm:cxn modelId="{C128B099-8166-4E60-8919-6D784420C118}" type="presOf" srcId="{EACCC01D-63F5-4306-8F54-92FA262356A0}" destId="{2F420DEB-1F09-455C-A6E0-A462778A267C}" srcOrd="0" destOrd="0" presId="urn:microsoft.com/office/officeart/2005/8/layout/hierarchy1"/>
    <dgm:cxn modelId="{7D20D8E6-5DAF-4FE3-B420-7609206DBB24}" srcId="{EC614E03-506E-4FDB-B464-543C1A8AED4B}" destId="{EACCC01D-63F5-4306-8F54-92FA262356A0}" srcOrd="0" destOrd="0" parTransId="{37223F81-F5F8-4223-AC30-26D76D02CAF8}" sibTransId="{7CD71216-1CA5-4E63-9C07-E1E94901280C}"/>
    <dgm:cxn modelId="{F5AB41AB-989F-447C-AB65-269E704C2F64}" type="presParOf" srcId="{1471F860-1728-4FAA-B68C-CAFC309222FC}" destId="{0FC32EF2-6CB1-46EA-A182-88CAFA3CEFD7}" srcOrd="0" destOrd="0" presId="urn:microsoft.com/office/officeart/2005/8/layout/hierarchy1"/>
    <dgm:cxn modelId="{53938C89-71A7-414C-8275-6EB9658F2DA7}" type="presParOf" srcId="{0FC32EF2-6CB1-46EA-A182-88CAFA3CEFD7}" destId="{F06EDF05-1806-4007-9658-58F31B83ED0E}" srcOrd="0" destOrd="0" presId="urn:microsoft.com/office/officeart/2005/8/layout/hierarchy1"/>
    <dgm:cxn modelId="{7BA65D4A-2273-4B35-A6D6-CB76252FFD4F}" type="presParOf" srcId="{F06EDF05-1806-4007-9658-58F31B83ED0E}" destId="{4BA61684-7BEA-4E6E-A1AE-BF35E3C0E253}" srcOrd="0" destOrd="0" presId="urn:microsoft.com/office/officeart/2005/8/layout/hierarchy1"/>
    <dgm:cxn modelId="{780813E9-3881-4E18-A42B-49898B999329}" type="presParOf" srcId="{F06EDF05-1806-4007-9658-58F31B83ED0E}" destId="{2F420DEB-1F09-455C-A6E0-A462778A267C}" srcOrd="1" destOrd="0" presId="urn:microsoft.com/office/officeart/2005/8/layout/hierarchy1"/>
    <dgm:cxn modelId="{62E6A13B-375C-417C-AC38-B0E9C795487B}" type="presParOf" srcId="{0FC32EF2-6CB1-46EA-A182-88CAFA3CEFD7}" destId="{D1386900-51B0-4753-8050-191B31A50890}" srcOrd="1" destOrd="0" presId="urn:microsoft.com/office/officeart/2005/8/layout/hierarchy1"/>
    <dgm:cxn modelId="{80FDD50F-956D-4665-B6E4-9F934D58D76F}" type="presParOf" srcId="{1471F860-1728-4FAA-B68C-CAFC309222FC}" destId="{F485151D-9FBD-4D6D-8FFB-3F56D01A6C06}" srcOrd="1" destOrd="0" presId="urn:microsoft.com/office/officeart/2005/8/layout/hierarchy1"/>
    <dgm:cxn modelId="{9BA9D7A5-2122-48F5-AC98-54915C0EB6BB}" type="presParOf" srcId="{F485151D-9FBD-4D6D-8FFB-3F56D01A6C06}" destId="{3A80734E-FF50-4C45-9FED-5761FAACFA99}" srcOrd="0" destOrd="0" presId="urn:microsoft.com/office/officeart/2005/8/layout/hierarchy1"/>
    <dgm:cxn modelId="{50BBFB21-F987-4AAF-8BC0-401563377DD6}" type="presParOf" srcId="{3A80734E-FF50-4C45-9FED-5761FAACFA99}" destId="{A48CD5E0-E541-4E74-A99F-1EF5D7AC2D9A}" srcOrd="0" destOrd="0" presId="urn:microsoft.com/office/officeart/2005/8/layout/hierarchy1"/>
    <dgm:cxn modelId="{65F4A156-1053-44A6-88AD-473E702AA6AA}" type="presParOf" srcId="{3A80734E-FF50-4C45-9FED-5761FAACFA99}" destId="{07E9063C-E94B-472E-AC5C-DBE84A1B5E20}" srcOrd="1" destOrd="0" presId="urn:microsoft.com/office/officeart/2005/8/layout/hierarchy1"/>
    <dgm:cxn modelId="{8DE8CDBB-2CC2-41EF-A239-B2526C30DE07}" type="presParOf" srcId="{F485151D-9FBD-4D6D-8FFB-3F56D01A6C06}" destId="{394EC72F-5269-446A-BA8F-E08C274FD2D7}" srcOrd="1" destOrd="0" presId="urn:microsoft.com/office/officeart/2005/8/layout/hierarchy1"/>
    <dgm:cxn modelId="{E8193B53-3F89-49CF-AB2E-331967D20B08}" type="presParOf" srcId="{1471F860-1728-4FAA-B68C-CAFC309222FC}" destId="{7A29DD42-B095-4ADD-BF91-61BF8CEC1126}" srcOrd="2" destOrd="0" presId="urn:microsoft.com/office/officeart/2005/8/layout/hierarchy1"/>
    <dgm:cxn modelId="{960CBFE7-FC78-41A1-A29E-03C96060890B}" type="presParOf" srcId="{7A29DD42-B095-4ADD-BF91-61BF8CEC1126}" destId="{CDD8EC51-87CA-44CC-AA64-73E2CFE6DA56}" srcOrd="0" destOrd="0" presId="urn:microsoft.com/office/officeart/2005/8/layout/hierarchy1"/>
    <dgm:cxn modelId="{C268AD18-41CE-44B4-A1D0-1AA3D7765C5F}" type="presParOf" srcId="{CDD8EC51-87CA-44CC-AA64-73E2CFE6DA56}" destId="{C391E163-86ED-4AA9-A5A0-BC89A0DE4C4E}" srcOrd="0" destOrd="0" presId="urn:microsoft.com/office/officeart/2005/8/layout/hierarchy1"/>
    <dgm:cxn modelId="{41348C67-A111-46D8-9758-A0C9C48A24AE}" type="presParOf" srcId="{CDD8EC51-87CA-44CC-AA64-73E2CFE6DA56}" destId="{0A9FDC81-D45C-47DF-B30E-9ECF908F8C42}" srcOrd="1" destOrd="0" presId="urn:microsoft.com/office/officeart/2005/8/layout/hierarchy1"/>
    <dgm:cxn modelId="{EDDC5570-90BC-42F6-8572-AAD40AAF396A}" type="presParOf" srcId="{7A29DD42-B095-4ADD-BF91-61BF8CEC1126}" destId="{AE089531-EF02-4E10-A687-C3D02ABB444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9904189-E7F4-4718-BF26-FDF6B50E122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EF117DA-4F76-44E8-A894-FC257CD1757D}">
      <dgm:prSet custT="1"/>
      <dgm:spPr/>
      <dgm:t>
        <a:bodyPr/>
        <a:lstStyle/>
        <a:p>
          <a:pPr>
            <a:lnSpc>
              <a:spcPct val="100000"/>
            </a:lnSpc>
          </a:pPr>
          <a:r>
            <a:rPr lang="en-SG" sz="1800" dirty="0"/>
            <a:t>This study excludes the other residential property types and only focuses on HDB resale price. All the property types and type of </a:t>
          </a:r>
          <a:r>
            <a:rPr lang="en-SG" sz="1800" dirty="0">
              <a:effectLst/>
            </a:rPr>
            <a:t>sales</a:t>
          </a:r>
          <a:r>
            <a:rPr lang="en-SG" sz="1800" dirty="0"/>
            <a:t> should be included in the extended research.</a:t>
          </a:r>
          <a:endParaRPr lang="en-US" sz="1800" dirty="0"/>
        </a:p>
      </dgm:t>
    </dgm:pt>
    <dgm:pt modelId="{25C6CD14-9FF4-4DDA-B4FA-1A395905AC01}" type="parTrans" cxnId="{D2AED16B-1CD5-4333-B6F6-3F2D85095503}">
      <dgm:prSet/>
      <dgm:spPr/>
      <dgm:t>
        <a:bodyPr/>
        <a:lstStyle/>
        <a:p>
          <a:endParaRPr lang="en-US"/>
        </a:p>
      </dgm:t>
    </dgm:pt>
    <dgm:pt modelId="{2F5247B7-B7B6-465B-84B6-9A294592B4FA}" type="sibTrans" cxnId="{D2AED16B-1CD5-4333-B6F6-3F2D85095503}">
      <dgm:prSet/>
      <dgm:spPr/>
      <dgm:t>
        <a:bodyPr/>
        <a:lstStyle/>
        <a:p>
          <a:endParaRPr lang="en-US"/>
        </a:p>
      </dgm:t>
    </dgm:pt>
    <dgm:pt modelId="{BDF33E21-48E7-49BF-AB4D-3516EB60782A}">
      <dgm:prSet custT="1"/>
      <dgm:spPr/>
      <dgm:t>
        <a:bodyPr/>
        <a:lstStyle/>
        <a:p>
          <a:pPr>
            <a:lnSpc>
              <a:spcPct val="100000"/>
            </a:lnSpc>
          </a:pPr>
          <a:r>
            <a:rPr lang="en-SG" sz="2000" dirty="0"/>
            <a:t>The location of the property should be the basis for further research as it shows higher corelation to the PSM</a:t>
          </a:r>
          <a:endParaRPr lang="en-US" sz="2000" dirty="0"/>
        </a:p>
      </dgm:t>
    </dgm:pt>
    <dgm:pt modelId="{56C12DB9-C7A8-43EE-B59B-6CAFB31597FD}" type="parTrans" cxnId="{7A3084BA-1C6C-4929-A502-7250C3FC29F1}">
      <dgm:prSet/>
      <dgm:spPr/>
      <dgm:t>
        <a:bodyPr/>
        <a:lstStyle/>
        <a:p>
          <a:endParaRPr lang="en-US"/>
        </a:p>
      </dgm:t>
    </dgm:pt>
    <dgm:pt modelId="{8A000483-B4DC-450B-A81C-635C4A6E9F37}" type="sibTrans" cxnId="{7A3084BA-1C6C-4929-A502-7250C3FC29F1}">
      <dgm:prSet/>
      <dgm:spPr/>
      <dgm:t>
        <a:bodyPr/>
        <a:lstStyle/>
        <a:p>
          <a:endParaRPr lang="en-US"/>
        </a:p>
      </dgm:t>
    </dgm:pt>
    <dgm:pt modelId="{13C16DD2-DED2-4583-8F2B-F18D66EC84BE}" type="pres">
      <dgm:prSet presAssocID="{89904189-E7F4-4718-BF26-FDF6B50E1226}" presName="root" presStyleCnt="0">
        <dgm:presLayoutVars>
          <dgm:dir/>
          <dgm:resizeHandles val="exact"/>
        </dgm:presLayoutVars>
      </dgm:prSet>
      <dgm:spPr/>
    </dgm:pt>
    <dgm:pt modelId="{615D0F45-9616-417D-A344-1EE9C4448FDA}" type="pres">
      <dgm:prSet presAssocID="{AEF117DA-4F76-44E8-A894-FC257CD1757D}" presName="compNode" presStyleCnt="0"/>
      <dgm:spPr/>
    </dgm:pt>
    <dgm:pt modelId="{1789E9A5-82A0-4BA6-860B-052A789B6A7A}" type="pres">
      <dgm:prSet presAssocID="{AEF117DA-4F76-44E8-A894-FC257CD1757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use"/>
        </a:ext>
      </dgm:extLst>
    </dgm:pt>
    <dgm:pt modelId="{B407A826-C8A8-4B05-9ED3-6F80035BD58D}" type="pres">
      <dgm:prSet presAssocID="{AEF117DA-4F76-44E8-A894-FC257CD1757D}" presName="spaceRect" presStyleCnt="0"/>
      <dgm:spPr/>
    </dgm:pt>
    <dgm:pt modelId="{A602DA71-D85B-41BA-A32A-6EA879932FC7}" type="pres">
      <dgm:prSet presAssocID="{AEF117DA-4F76-44E8-A894-FC257CD1757D}" presName="textRect" presStyleLbl="revTx" presStyleIdx="0" presStyleCnt="2">
        <dgm:presLayoutVars>
          <dgm:chMax val="1"/>
          <dgm:chPref val="1"/>
        </dgm:presLayoutVars>
      </dgm:prSet>
      <dgm:spPr/>
    </dgm:pt>
    <dgm:pt modelId="{063379B0-1C94-403D-A263-E0CD5CB688C1}" type="pres">
      <dgm:prSet presAssocID="{2F5247B7-B7B6-465B-84B6-9A294592B4FA}" presName="sibTrans" presStyleCnt="0"/>
      <dgm:spPr/>
    </dgm:pt>
    <dgm:pt modelId="{2A327394-AFAC-4CFF-8267-53E79C240B7A}" type="pres">
      <dgm:prSet presAssocID="{BDF33E21-48E7-49BF-AB4D-3516EB60782A}" presName="compNode" presStyleCnt="0"/>
      <dgm:spPr/>
    </dgm:pt>
    <dgm:pt modelId="{D6D900F4-2BA1-4E2F-855D-5CE438526C8F}" type="pres">
      <dgm:prSet presAssocID="{BDF33E21-48E7-49BF-AB4D-3516EB60782A}" presName="iconRect" presStyleLbl="node1" presStyleIdx="1" presStyleCnt="2" custLinFactNeighborX="2571" custLinFactNeighborY="1385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92E7D96F-5AEB-4F66-B3E2-11245D763F4D}" type="pres">
      <dgm:prSet presAssocID="{BDF33E21-48E7-49BF-AB4D-3516EB60782A}" presName="spaceRect" presStyleCnt="0"/>
      <dgm:spPr/>
    </dgm:pt>
    <dgm:pt modelId="{E4471431-EB70-4317-83B6-8DC617319EE4}" type="pres">
      <dgm:prSet presAssocID="{BDF33E21-48E7-49BF-AB4D-3516EB60782A}" presName="textRect" presStyleLbl="revTx" presStyleIdx="1" presStyleCnt="2" custScaleX="109225" custScaleY="154660" custLinFactNeighborX="1820" custLinFactNeighborY="31999">
        <dgm:presLayoutVars>
          <dgm:chMax val="1"/>
          <dgm:chPref val="1"/>
        </dgm:presLayoutVars>
      </dgm:prSet>
      <dgm:spPr/>
    </dgm:pt>
  </dgm:ptLst>
  <dgm:cxnLst>
    <dgm:cxn modelId="{D2AED16B-1CD5-4333-B6F6-3F2D85095503}" srcId="{89904189-E7F4-4718-BF26-FDF6B50E1226}" destId="{AEF117DA-4F76-44E8-A894-FC257CD1757D}" srcOrd="0" destOrd="0" parTransId="{25C6CD14-9FF4-4DDA-B4FA-1A395905AC01}" sibTransId="{2F5247B7-B7B6-465B-84B6-9A294592B4FA}"/>
    <dgm:cxn modelId="{10529BAF-656E-4C68-AC3F-7F4869A75B3F}" type="presOf" srcId="{AEF117DA-4F76-44E8-A894-FC257CD1757D}" destId="{A602DA71-D85B-41BA-A32A-6EA879932FC7}" srcOrd="0" destOrd="0" presId="urn:microsoft.com/office/officeart/2018/2/layout/IconLabelList"/>
    <dgm:cxn modelId="{7B694FB5-13B2-4D66-90B9-54F735472131}" type="presOf" srcId="{89904189-E7F4-4718-BF26-FDF6B50E1226}" destId="{13C16DD2-DED2-4583-8F2B-F18D66EC84BE}" srcOrd="0" destOrd="0" presId="urn:microsoft.com/office/officeart/2018/2/layout/IconLabelList"/>
    <dgm:cxn modelId="{7A3084BA-1C6C-4929-A502-7250C3FC29F1}" srcId="{89904189-E7F4-4718-BF26-FDF6B50E1226}" destId="{BDF33E21-48E7-49BF-AB4D-3516EB60782A}" srcOrd="1" destOrd="0" parTransId="{56C12DB9-C7A8-43EE-B59B-6CAFB31597FD}" sibTransId="{8A000483-B4DC-450B-A81C-635C4A6E9F37}"/>
    <dgm:cxn modelId="{B6CAFCDB-EF3E-4959-B1CD-2C7BC2B1A3BF}" type="presOf" srcId="{BDF33E21-48E7-49BF-AB4D-3516EB60782A}" destId="{E4471431-EB70-4317-83B6-8DC617319EE4}" srcOrd="0" destOrd="0" presId="urn:microsoft.com/office/officeart/2018/2/layout/IconLabelList"/>
    <dgm:cxn modelId="{6B188951-44A1-4652-BC60-215FF646A84D}" type="presParOf" srcId="{13C16DD2-DED2-4583-8F2B-F18D66EC84BE}" destId="{615D0F45-9616-417D-A344-1EE9C4448FDA}" srcOrd="0" destOrd="0" presId="urn:microsoft.com/office/officeart/2018/2/layout/IconLabelList"/>
    <dgm:cxn modelId="{5C4584D3-93BC-4D0C-BC9C-2FC97FFD5B05}" type="presParOf" srcId="{615D0F45-9616-417D-A344-1EE9C4448FDA}" destId="{1789E9A5-82A0-4BA6-860B-052A789B6A7A}" srcOrd="0" destOrd="0" presId="urn:microsoft.com/office/officeart/2018/2/layout/IconLabelList"/>
    <dgm:cxn modelId="{27FB0213-D3F4-4C4A-8AD9-0BED69832DF3}" type="presParOf" srcId="{615D0F45-9616-417D-A344-1EE9C4448FDA}" destId="{B407A826-C8A8-4B05-9ED3-6F80035BD58D}" srcOrd="1" destOrd="0" presId="urn:microsoft.com/office/officeart/2018/2/layout/IconLabelList"/>
    <dgm:cxn modelId="{B1C54BBF-FF47-4955-96F0-C72216AAE47A}" type="presParOf" srcId="{615D0F45-9616-417D-A344-1EE9C4448FDA}" destId="{A602DA71-D85B-41BA-A32A-6EA879932FC7}" srcOrd="2" destOrd="0" presId="urn:microsoft.com/office/officeart/2018/2/layout/IconLabelList"/>
    <dgm:cxn modelId="{509DAB83-CB94-4708-BC73-1B2BE39ED694}" type="presParOf" srcId="{13C16DD2-DED2-4583-8F2B-F18D66EC84BE}" destId="{063379B0-1C94-403D-A263-E0CD5CB688C1}" srcOrd="1" destOrd="0" presId="urn:microsoft.com/office/officeart/2018/2/layout/IconLabelList"/>
    <dgm:cxn modelId="{2FE1EF8D-F1A3-46BF-87F9-EE99F81E8E36}" type="presParOf" srcId="{13C16DD2-DED2-4583-8F2B-F18D66EC84BE}" destId="{2A327394-AFAC-4CFF-8267-53E79C240B7A}" srcOrd="2" destOrd="0" presId="urn:microsoft.com/office/officeart/2018/2/layout/IconLabelList"/>
    <dgm:cxn modelId="{F62104CF-7768-4249-9457-625FE6BDE483}" type="presParOf" srcId="{2A327394-AFAC-4CFF-8267-53E79C240B7A}" destId="{D6D900F4-2BA1-4E2F-855D-5CE438526C8F}" srcOrd="0" destOrd="0" presId="urn:microsoft.com/office/officeart/2018/2/layout/IconLabelList"/>
    <dgm:cxn modelId="{107A6E8C-112B-453B-88C9-A4B8A0F18DD2}" type="presParOf" srcId="{2A327394-AFAC-4CFF-8267-53E79C240B7A}" destId="{92E7D96F-5AEB-4F66-B3E2-11245D763F4D}" srcOrd="1" destOrd="0" presId="urn:microsoft.com/office/officeart/2018/2/layout/IconLabelList"/>
    <dgm:cxn modelId="{C162A9FF-6A73-40F6-94A1-E53E70B371AC}" type="presParOf" srcId="{2A327394-AFAC-4CFF-8267-53E79C240B7A}" destId="{E4471431-EB70-4317-83B6-8DC617319EE4}"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6297D-ACBB-4357-814C-A12DDF0C6888}">
      <dsp:nvSpPr>
        <dsp:cNvPr id="0" name=""/>
        <dsp:cNvSpPr/>
      </dsp:nvSpPr>
      <dsp:spPr>
        <a:xfrm>
          <a:off x="1877397" y="847274"/>
          <a:ext cx="401212" cy="91440"/>
        </a:xfrm>
        <a:custGeom>
          <a:avLst/>
          <a:gdLst/>
          <a:ahLst/>
          <a:cxnLst/>
          <a:rect l="0" t="0" r="0" b="0"/>
          <a:pathLst>
            <a:path>
              <a:moveTo>
                <a:pt x="0" y="45720"/>
              </a:moveTo>
              <a:lnTo>
                <a:pt x="401212"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67207" y="890835"/>
        <a:ext cx="21590" cy="4318"/>
      </dsp:txXfrm>
    </dsp:sp>
    <dsp:sp modelId="{972DEAE2-21A9-4AF1-A823-5C36064367FA}">
      <dsp:nvSpPr>
        <dsp:cNvPr id="0" name=""/>
        <dsp:cNvSpPr/>
      </dsp:nvSpPr>
      <dsp:spPr>
        <a:xfrm>
          <a:off x="1752" y="329761"/>
          <a:ext cx="1877444" cy="112646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Introduction of the Topic</a:t>
          </a:r>
        </a:p>
      </dsp:txBody>
      <dsp:txXfrm>
        <a:off x="1752" y="329761"/>
        <a:ext cx="1877444" cy="1126466"/>
      </dsp:txXfrm>
    </dsp:sp>
    <dsp:sp modelId="{8A2245E9-3F94-4ECF-959F-FAD81D2A700A}">
      <dsp:nvSpPr>
        <dsp:cNvPr id="0" name=""/>
        <dsp:cNvSpPr/>
      </dsp:nvSpPr>
      <dsp:spPr>
        <a:xfrm>
          <a:off x="4186653" y="847274"/>
          <a:ext cx="401212" cy="91440"/>
        </a:xfrm>
        <a:custGeom>
          <a:avLst/>
          <a:gdLst/>
          <a:ahLst/>
          <a:cxnLst/>
          <a:rect l="0" t="0" r="0" b="0"/>
          <a:pathLst>
            <a:path>
              <a:moveTo>
                <a:pt x="0" y="45720"/>
              </a:moveTo>
              <a:lnTo>
                <a:pt x="401212" y="45720"/>
              </a:lnTo>
            </a:path>
          </a:pathLst>
        </a:custGeom>
        <a:noFill/>
        <a:ln w="6350" cap="flat" cmpd="sng" algn="ctr">
          <a:solidFill>
            <a:schemeClr val="accent5">
              <a:hueOff val="-750949"/>
              <a:satOff val="-1935"/>
              <a:lumOff val="-13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6464" y="890835"/>
        <a:ext cx="21590" cy="4318"/>
      </dsp:txXfrm>
    </dsp:sp>
    <dsp:sp modelId="{142676E7-160C-4923-ACB4-4B2A60464311}">
      <dsp:nvSpPr>
        <dsp:cNvPr id="0" name=""/>
        <dsp:cNvSpPr/>
      </dsp:nvSpPr>
      <dsp:spPr>
        <a:xfrm>
          <a:off x="2311009" y="329761"/>
          <a:ext cx="1877444" cy="1126466"/>
        </a:xfrm>
        <a:prstGeom prst="rect">
          <a:avLst/>
        </a:prstGeom>
        <a:gradFill rotWithShape="0">
          <a:gsLst>
            <a:gs pos="0">
              <a:schemeClr val="accent5">
                <a:hueOff val="-675854"/>
                <a:satOff val="-1742"/>
                <a:lumOff val="-1177"/>
                <a:alphaOff val="0"/>
                <a:satMod val="103000"/>
                <a:lumMod val="102000"/>
                <a:tint val="94000"/>
              </a:schemeClr>
            </a:gs>
            <a:gs pos="50000">
              <a:schemeClr val="accent5">
                <a:hueOff val="-675854"/>
                <a:satOff val="-1742"/>
                <a:lumOff val="-1177"/>
                <a:alphaOff val="0"/>
                <a:satMod val="110000"/>
                <a:lumMod val="100000"/>
                <a:shade val="100000"/>
              </a:schemeClr>
            </a:gs>
            <a:gs pos="100000">
              <a:schemeClr val="accent5">
                <a:hueOff val="-675854"/>
                <a:satOff val="-1742"/>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Objective</a:t>
          </a:r>
        </a:p>
      </dsp:txBody>
      <dsp:txXfrm>
        <a:off x="2311009" y="329761"/>
        <a:ext cx="1877444" cy="1126466"/>
      </dsp:txXfrm>
    </dsp:sp>
    <dsp:sp modelId="{9480D4B3-FC58-4005-B18E-CDAE03D05911}">
      <dsp:nvSpPr>
        <dsp:cNvPr id="0" name=""/>
        <dsp:cNvSpPr/>
      </dsp:nvSpPr>
      <dsp:spPr>
        <a:xfrm>
          <a:off x="6495910" y="847274"/>
          <a:ext cx="401212" cy="91440"/>
        </a:xfrm>
        <a:custGeom>
          <a:avLst/>
          <a:gdLst/>
          <a:ahLst/>
          <a:cxnLst/>
          <a:rect l="0" t="0" r="0" b="0"/>
          <a:pathLst>
            <a:path>
              <a:moveTo>
                <a:pt x="0" y="45720"/>
              </a:moveTo>
              <a:lnTo>
                <a:pt x="401212" y="45720"/>
              </a:lnTo>
            </a:path>
          </a:pathLst>
        </a:custGeom>
        <a:noFill/>
        <a:ln w="6350" cap="flat" cmpd="sng" algn="ctr">
          <a:solidFill>
            <a:schemeClr val="accent5">
              <a:hueOff val="-1501898"/>
              <a:satOff val="-3871"/>
              <a:lumOff val="-26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85721" y="890835"/>
        <a:ext cx="21590" cy="4318"/>
      </dsp:txXfrm>
    </dsp:sp>
    <dsp:sp modelId="{D9CE5662-1D7F-49B0-A82B-278E9080C861}">
      <dsp:nvSpPr>
        <dsp:cNvPr id="0" name=""/>
        <dsp:cNvSpPr/>
      </dsp:nvSpPr>
      <dsp:spPr>
        <a:xfrm>
          <a:off x="4620266" y="329761"/>
          <a:ext cx="1877444" cy="1126466"/>
        </a:xfrm>
        <a:prstGeom prst="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Data sources</a:t>
          </a:r>
        </a:p>
      </dsp:txBody>
      <dsp:txXfrm>
        <a:off x="4620266" y="329761"/>
        <a:ext cx="1877444" cy="1126466"/>
      </dsp:txXfrm>
    </dsp:sp>
    <dsp:sp modelId="{B73746F6-23E4-4767-8306-DBC27269E9EE}">
      <dsp:nvSpPr>
        <dsp:cNvPr id="0" name=""/>
        <dsp:cNvSpPr/>
      </dsp:nvSpPr>
      <dsp:spPr>
        <a:xfrm>
          <a:off x="940474" y="1454427"/>
          <a:ext cx="6927770" cy="401212"/>
        </a:xfrm>
        <a:custGeom>
          <a:avLst/>
          <a:gdLst/>
          <a:ahLst/>
          <a:cxnLst/>
          <a:rect l="0" t="0" r="0" b="0"/>
          <a:pathLst>
            <a:path>
              <a:moveTo>
                <a:pt x="6927770" y="0"/>
              </a:moveTo>
              <a:lnTo>
                <a:pt x="6927770" y="217706"/>
              </a:lnTo>
              <a:lnTo>
                <a:pt x="0" y="217706"/>
              </a:lnTo>
              <a:lnTo>
                <a:pt x="0" y="401212"/>
              </a:lnTo>
            </a:path>
          </a:pathLst>
        </a:custGeom>
        <a:noFill/>
        <a:ln w="6350" cap="flat" cmpd="sng" algn="ctr">
          <a:solidFill>
            <a:schemeClr val="accent5">
              <a:hueOff val="-2252848"/>
              <a:satOff val="-5806"/>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0829" y="1652874"/>
        <a:ext cx="347060" cy="4318"/>
      </dsp:txXfrm>
    </dsp:sp>
    <dsp:sp modelId="{6441E252-3671-4411-9E64-11DEA97F9569}">
      <dsp:nvSpPr>
        <dsp:cNvPr id="0" name=""/>
        <dsp:cNvSpPr/>
      </dsp:nvSpPr>
      <dsp:spPr>
        <a:xfrm>
          <a:off x="6929522" y="329761"/>
          <a:ext cx="1877444" cy="1126466"/>
        </a:xfrm>
        <a:prstGeom prst="rect">
          <a:avLst/>
        </a:prstGeom>
        <a:gradFill rotWithShape="0">
          <a:gsLst>
            <a:gs pos="0">
              <a:schemeClr val="accent5">
                <a:hueOff val="-2027563"/>
                <a:satOff val="-5226"/>
                <a:lumOff val="-3530"/>
                <a:alphaOff val="0"/>
                <a:satMod val="103000"/>
                <a:lumMod val="102000"/>
                <a:tint val="94000"/>
              </a:schemeClr>
            </a:gs>
            <a:gs pos="50000">
              <a:schemeClr val="accent5">
                <a:hueOff val="-2027563"/>
                <a:satOff val="-5226"/>
                <a:lumOff val="-3530"/>
                <a:alphaOff val="0"/>
                <a:satMod val="110000"/>
                <a:lumMod val="100000"/>
                <a:shade val="100000"/>
              </a:schemeClr>
            </a:gs>
            <a:gs pos="100000">
              <a:schemeClr val="accent5">
                <a:hueOff val="-2027563"/>
                <a:satOff val="-5226"/>
                <a:lumOff val="-353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Data preparation</a:t>
          </a:r>
        </a:p>
      </dsp:txBody>
      <dsp:txXfrm>
        <a:off x="6929522" y="329761"/>
        <a:ext cx="1877444" cy="1126466"/>
      </dsp:txXfrm>
    </dsp:sp>
    <dsp:sp modelId="{AA1DFD76-32CE-4DAF-B0E0-461D630C1354}">
      <dsp:nvSpPr>
        <dsp:cNvPr id="0" name=""/>
        <dsp:cNvSpPr/>
      </dsp:nvSpPr>
      <dsp:spPr>
        <a:xfrm>
          <a:off x="1877397" y="2405553"/>
          <a:ext cx="401212" cy="91440"/>
        </a:xfrm>
        <a:custGeom>
          <a:avLst/>
          <a:gdLst/>
          <a:ahLst/>
          <a:cxnLst/>
          <a:rect l="0" t="0" r="0" b="0"/>
          <a:pathLst>
            <a:path>
              <a:moveTo>
                <a:pt x="0" y="45720"/>
              </a:moveTo>
              <a:lnTo>
                <a:pt x="401212" y="45720"/>
              </a:lnTo>
            </a:path>
          </a:pathLst>
        </a:custGeom>
        <a:noFill/>
        <a:ln w="6350" cap="flat" cmpd="sng" algn="ctr">
          <a:solidFill>
            <a:schemeClr val="accent5">
              <a:hueOff val="-3003797"/>
              <a:satOff val="-7742"/>
              <a:lumOff val="-52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67207" y="2449114"/>
        <a:ext cx="21590" cy="4318"/>
      </dsp:txXfrm>
    </dsp:sp>
    <dsp:sp modelId="{EABD02BE-7DEE-4F6F-9CE8-FB8856DCAD24}">
      <dsp:nvSpPr>
        <dsp:cNvPr id="0" name=""/>
        <dsp:cNvSpPr/>
      </dsp:nvSpPr>
      <dsp:spPr>
        <a:xfrm>
          <a:off x="1752" y="1888040"/>
          <a:ext cx="1877444" cy="1126466"/>
        </a:xfrm>
        <a:prstGeom prst="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Descriptive statistics</a:t>
          </a:r>
        </a:p>
      </dsp:txBody>
      <dsp:txXfrm>
        <a:off x="1752" y="1888040"/>
        <a:ext cx="1877444" cy="1126466"/>
      </dsp:txXfrm>
    </dsp:sp>
    <dsp:sp modelId="{308C747B-BA5C-49C0-A1A5-F23161A37308}">
      <dsp:nvSpPr>
        <dsp:cNvPr id="0" name=""/>
        <dsp:cNvSpPr/>
      </dsp:nvSpPr>
      <dsp:spPr>
        <a:xfrm>
          <a:off x="4186653" y="2405553"/>
          <a:ext cx="401212" cy="91440"/>
        </a:xfrm>
        <a:custGeom>
          <a:avLst/>
          <a:gdLst/>
          <a:ahLst/>
          <a:cxnLst/>
          <a:rect l="0" t="0" r="0" b="0"/>
          <a:pathLst>
            <a:path>
              <a:moveTo>
                <a:pt x="0" y="45720"/>
              </a:moveTo>
              <a:lnTo>
                <a:pt x="401212" y="45720"/>
              </a:lnTo>
            </a:path>
          </a:pathLst>
        </a:custGeom>
        <a:noFill/>
        <a:ln w="6350" cap="flat" cmpd="sng" algn="ctr">
          <a:solidFill>
            <a:schemeClr val="accent5">
              <a:hueOff val="-3754746"/>
              <a:satOff val="-9677"/>
              <a:lumOff val="-65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6464" y="2449114"/>
        <a:ext cx="21590" cy="4318"/>
      </dsp:txXfrm>
    </dsp:sp>
    <dsp:sp modelId="{ADBAC875-BD89-4434-A237-8EE150D43CD3}">
      <dsp:nvSpPr>
        <dsp:cNvPr id="0" name=""/>
        <dsp:cNvSpPr/>
      </dsp:nvSpPr>
      <dsp:spPr>
        <a:xfrm>
          <a:off x="2311009" y="1888040"/>
          <a:ext cx="1877444" cy="1126466"/>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Hypotheses</a:t>
          </a:r>
        </a:p>
      </dsp:txBody>
      <dsp:txXfrm>
        <a:off x="2311009" y="1888040"/>
        <a:ext cx="1877444" cy="1126466"/>
      </dsp:txXfrm>
    </dsp:sp>
    <dsp:sp modelId="{67788144-8A93-4646-8236-C5EF780760E9}">
      <dsp:nvSpPr>
        <dsp:cNvPr id="0" name=""/>
        <dsp:cNvSpPr/>
      </dsp:nvSpPr>
      <dsp:spPr>
        <a:xfrm>
          <a:off x="6495910" y="2405553"/>
          <a:ext cx="401212" cy="91440"/>
        </a:xfrm>
        <a:custGeom>
          <a:avLst/>
          <a:gdLst/>
          <a:ahLst/>
          <a:cxnLst/>
          <a:rect l="0" t="0" r="0" b="0"/>
          <a:pathLst>
            <a:path>
              <a:moveTo>
                <a:pt x="0" y="45720"/>
              </a:moveTo>
              <a:lnTo>
                <a:pt x="401212" y="45720"/>
              </a:lnTo>
            </a:path>
          </a:pathLst>
        </a:custGeom>
        <a:noFill/>
        <a:ln w="6350" cap="flat" cmpd="sng" algn="ctr">
          <a:solidFill>
            <a:schemeClr val="accent5">
              <a:hueOff val="-4505695"/>
              <a:satOff val="-11613"/>
              <a:lumOff val="-784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85721" y="2449114"/>
        <a:ext cx="21590" cy="4318"/>
      </dsp:txXfrm>
    </dsp:sp>
    <dsp:sp modelId="{88150E16-9426-4762-8B6E-822F6DB353CB}">
      <dsp:nvSpPr>
        <dsp:cNvPr id="0" name=""/>
        <dsp:cNvSpPr/>
      </dsp:nvSpPr>
      <dsp:spPr>
        <a:xfrm>
          <a:off x="4620266" y="1888040"/>
          <a:ext cx="1877444" cy="1126466"/>
        </a:xfrm>
        <a:prstGeom prst="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Inferential statistics (ARIMA)</a:t>
          </a:r>
        </a:p>
      </dsp:txBody>
      <dsp:txXfrm>
        <a:off x="4620266" y="1888040"/>
        <a:ext cx="1877444" cy="1126466"/>
      </dsp:txXfrm>
    </dsp:sp>
    <dsp:sp modelId="{E5186400-0DE2-4A19-9950-6BBB11B92961}">
      <dsp:nvSpPr>
        <dsp:cNvPr id="0" name=""/>
        <dsp:cNvSpPr/>
      </dsp:nvSpPr>
      <dsp:spPr>
        <a:xfrm>
          <a:off x="940474" y="3012706"/>
          <a:ext cx="6927770" cy="401212"/>
        </a:xfrm>
        <a:custGeom>
          <a:avLst/>
          <a:gdLst/>
          <a:ahLst/>
          <a:cxnLst/>
          <a:rect l="0" t="0" r="0" b="0"/>
          <a:pathLst>
            <a:path>
              <a:moveTo>
                <a:pt x="6927770" y="0"/>
              </a:moveTo>
              <a:lnTo>
                <a:pt x="6927770" y="217706"/>
              </a:lnTo>
              <a:lnTo>
                <a:pt x="0" y="217706"/>
              </a:lnTo>
              <a:lnTo>
                <a:pt x="0" y="401212"/>
              </a:lnTo>
            </a:path>
          </a:pathLst>
        </a:custGeom>
        <a:noFill/>
        <a:ln w="6350" cap="flat" cmpd="sng" algn="ctr">
          <a:solidFill>
            <a:schemeClr val="accent5">
              <a:hueOff val="-5256644"/>
              <a:satOff val="-13548"/>
              <a:lumOff val="-915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0829" y="3211153"/>
        <a:ext cx="347060" cy="4318"/>
      </dsp:txXfrm>
    </dsp:sp>
    <dsp:sp modelId="{AE1CD6CA-54C7-4412-AB81-9B211A2D5133}">
      <dsp:nvSpPr>
        <dsp:cNvPr id="0" name=""/>
        <dsp:cNvSpPr/>
      </dsp:nvSpPr>
      <dsp:spPr>
        <a:xfrm>
          <a:off x="6929522" y="1888040"/>
          <a:ext cx="1877444" cy="1126466"/>
        </a:xfrm>
        <a:prstGeom prst="rect">
          <a:avLst/>
        </a:prstGeom>
        <a:gradFill rotWithShape="0">
          <a:gsLst>
            <a:gs pos="0">
              <a:schemeClr val="accent5">
                <a:hueOff val="-4730980"/>
                <a:satOff val="-12193"/>
                <a:lumOff val="-8236"/>
                <a:alphaOff val="0"/>
                <a:satMod val="103000"/>
                <a:lumMod val="102000"/>
                <a:tint val="94000"/>
              </a:schemeClr>
            </a:gs>
            <a:gs pos="50000">
              <a:schemeClr val="accent5">
                <a:hueOff val="-4730980"/>
                <a:satOff val="-12193"/>
                <a:lumOff val="-8236"/>
                <a:alphaOff val="0"/>
                <a:satMod val="110000"/>
                <a:lumMod val="100000"/>
                <a:shade val="100000"/>
              </a:schemeClr>
            </a:gs>
            <a:gs pos="100000">
              <a:schemeClr val="accent5">
                <a:hueOff val="-4730980"/>
                <a:satOff val="-12193"/>
                <a:lumOff val="-823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Linear Regression</a:t>
          </a:r>
        </a:p>
      </dsp:txBody>
      <dsp:txXfrm>
        <a:off x="6929522" y="1888040"/>
        <a:ext cx="1877444" cy="1126466"/>
      </dsp:txXfrm>
    </dsp:sp>
    <dsp:sp modelId="{3EAFEB34-AD6B-4015-AF34-19585104D2FF}">
      <dsp:nvSpPr>
        <dsp:cNvPr id="0" name=""/>
        <dsp:cNvSpPr/>
      </dsp:nvSpPr>
      <dsp:spPr>
        <a:xfrm>
          <a:off x="1877397" y="3963832"/>
          <a:ext cx="401212" cy="91440"/>
        </a:xfrm>
        <a:custGeom>
          <a:avLst/>
          <a:gdLst/>
          <a:ahLst/>
          <a:cxnLst/>
          <a:rect l="0" t="0" r="0" b="0"/>
          <a:pathLst>
            <a:path>
              <a:moveTo>
                <a:pt x="0" y="45720"/>
              </a:moveTo>
              <a:lnTo>
                <a:pt x="401212" y="45720"/>
              </a:lnTo>
            </a:path>
          </a:pathLst>
        </a:custGeom>
        <a:noFill/>
        <a:ln w="6350" cap="flat" cmpd="sng" algn="ctr">
          <a:solidFill>
            <a:schemeClr val="accent5">
              <a:hueOff val="-6007594"/>
              <a:satOff val="-15484"/>
              <a:lumOff val="-1045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67207" y="4007393"/>
        <a:ext cx="21590" cy="4318"/>
      </dsp:txXfrm>
    </dsp:sp>
    <dsp:sp modelId="{0F942C28-D826-4BC0-B078-EF979E38843C}">
      <dsp:nvSpPr>
        <dsp:cNvPr id="0" name=""/>
        <dsp:cNvSpPr/>
      </dsp:nvSpPr>
      <dsp:spPr>
        <a:xfrm>
          <a:off x="1752" y="3446319"/>
          <a:ext cx="1877444" cy="1126466"/>
        </a:xfrm>
        <a:prstGeom prst="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Rshiny</a:t>
          </a:r>
        </a:p>
      </dsp:txBody>
      <dsp:txXfrm>
        <a:off x="1752" y="3446319"/>
        <a:ext cx="1877444" cy="1126466"/>
      </dsp:txXfrm>
    </dsp:sp>
    <dsp:sp modelId="{51DB5DA8-2A8F-469F-89E8-970542BB0D06}">
      <dsp:nvSpPr>
        <dsp:cNvPr id="0" name=""/>
        <dsp:cNvSpPr/>
      </dsp:nvSpPr>
      <dsp:spPr>
        <a:xfrm>
          <a:off x="4186653" y="3963832"/>
          <a:ext cx="401212" cy="91440"/>
        </a:xfrm>
        <a:custGeom>
          <a:avLst/>
          <a:gdLst/>
          <a:ahLst/>
          <a:cxnLst/>
          <a:rect l="0" t="0" r="0" b="0"/>
          <a:pathLst>
            <a:path>
              <a:moveTo>
                <a:pt x="0" y="45720"/>
              </a:moveTo>
              <a:lnTo>
                <a:pt x="401212"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6464" y="4007393"/>
        <a:ext cx="21590" cy="4318"/>
      </dsp:txXfrm>
    </dsp:sp>
    <dsp:sp modelId="{5E25E3DC-7EB0-48DA-BE7C-E598386591B1}">
      <dsp:nvSpPr>
        <dsp:cNvPr id="0" name=""/>
        <dsp:cNvSpPr/>
      </dsp:nvSpPr>
      <dsp:spPr>
        <a:xfrm>
          <a:off x="2311009" y="3446319"/>
          <a:ext cx="1877444" cy="1126466"/>
        </a:xfrm>
        <a:prstGeom prst="rect">
          <a:avLst/>
        </a:prstGeom>
        <a:gradFill rotWithShape="0">
          <a:gsLst>
            <a:gs pos="0">
              <a:schemeClr val="accent5">
                <a:hueOff val="-6082688"/>
                <a:satOff val="-15677"/>
                <a:lumOff val="-10588"/>
                <a:alphaOff val="0"/>
                <a:satMod val="103000"/>
                <a:lumMod val="102000"/>
                <a:tint val="94000"/>
              </a:schemeClr>
            </a:gs>
            <a:gs pos="50000">
              <a:schemeClr val="accent5">
                <a:hueOff val="-6082688"/>
                <a:satOff val="-15677"/>
                <a:lumOff val="-10588"/>
                <a:alphaOff val="0"/>
                <a:satMod val="110000"/>
                <a:lumMod val="100000"/>
                <a:shade val="100000"/>
              </a:schemeClr>
            </a:gs>
            <a:gs pos="100000">
              <a:schemeClr val="accent5">
                <a:hueOff val="-6082688"/>
                <a:satOff val="-15677"/>
                <a:lumOff val="-10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Conclusion</a:t>
          </a:r>
        </a:p>
      </dsp:txBody>
      <dsp:txXfrm>
        <a:off x="2311009" y="3446319"/>
        <a:ext cx="1877444" cy="1126466"/>
      </dsp:txXfrm>
    </dsp:sp>
    <dsp:sp modelId="{59E96C24-13CD-4408-A211-B0FDA82F93BB}">
      <dsp:nvSpPr>
        <dsp:cNvPr id="0" name=""/>
        <dsp:cNvSpPr/>
      </dsp:nvSpPr>
      <dsp:spPr>
        <a:xfrm>
          <a:off x="4620266" y="3446319"/>
          <a:ext cx="1877444" cy="1126466"/>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Future scope</a:t>
          </a:r>
        </a:p>
      </dsp:txBody>
      <dsp:txXfrm>
        <a:off x="4620266" y="3446319"/>
        <a:ext cx="1877444" cy="1126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D763-F951-41E1-8196-B48056C72C75}">
      <dsp:nvSpPr>
        <dsp:cNvPr id="0" name=""/>
        <dsp:cNvSpPr/>
      </dsp:nvSpPr>
      <dsp:spPr>
        <a:xfrm>
          <a:off x="0" y="604"/>
          <a:ext cx="1121242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2C6C069C-9A8E-422E-B009-E19E720DC47F}">
      <dsp:nvSpPr>
        <dsp:cNvPr id="0" name=""/>
        <dsp:cNvSpPr/>
      </dsp:nvSpPr>
      <dsp:spPr>
        <a:xfrm>
          <a:off x="0" y="604"/>
          <a:ext cx="11212425" cy="989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The data is taken from different listed sources and a data set containing 24 data points has been created for this analysis.</a:t>
          </a:r>
        </a:p>
      </dsp:txBody>
      <dsp:txXfrm>
        <a:off x="0" y="604"/>
        <a:ext cx="11212425" cy="989690"/>
      </dsp:txXfrm>
    </dsp:sp>
    <dsp:sp modelId="{E50E42E2-DC64-4A44-A033-C6B0B6925B62}">
      <dsp:nvSpPr>
        <dsp:cNvPr id="0" name=""/>
        <dsp:cNvSpPr/>
      </dsp:nvSpPr>
      <dsp:spPr>
        <a:xfrm>
          <a:off x="0" y="990294"/>
          <a:ext cx="1121242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ABA08B7-4F6D-4172-9BDC-3FBCAA99BBDC}">
      <dsp:nvSpPr>
        <dsp:cNvPr id="0" name=""/>
        <dsp:cNvSpPr/>
      </dsp:nvSpPr>
      <dsp:spPr>
        <a:xfrm>
          <a:off x="0" y="990294"/>
          <a:ext cx="11212425" cy="989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The data consists of Property related information such as the flat type, area, locality, resale value, flat model, month of value </a:t>
          </a:r>
          <a:r>
            <a:rPr lang="en-US" sz="1800" kern="1200" err="1"/>
            <a:t>etc</a:t>
          </a:r>
          <a:endParaRPr lang="en-US" sz="1800" kern="1200"/>
        </a:p>
      </dsp:txBody>
      <dsp:txXfrm>
        <a:off x="0" y="990294"/>
        <a:ext cx="11212425" cy="989690"/>
      </dsp:txXfrm>
    </dsp:sp>
    <dsp:sp modelId="{46DF2BA6-EAD7-45EC-A79A-CF89AA06C22C}">
      <dsp:nvSpPr>
        <dsp:cNvPr id="0" name=""/>
        <dsp:cNvSpPr/>
      </dsp:nvSpPr>
      <dsp:spPr>
        <a:xfrm>
          <a:off x="0" y="1979984"/>
          <a:ext cx="1121242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7A39EAE-0B5B-44B1-8881-2EAB23BBEE87}">
      <dsp:nvSpPr>
        <dsp:cNvPr id="0" name=""/>
        <dsp:cNvSpPr/>
      </dsp:nvSpPr>
      <dsp:spPr>
        <a:xfrm>
          <a:off x="0" y="1979984"/>
          <a:ext cx="11212425" cy="989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100000"/>
            </a:lnSpc>
            <a:spcBef>
              <a:spcPct val="0"/>
            </a:spcBef>
            <a:spcAft>
              <a:spcPct val="35000"/>
            </a:spcAft>
            <a:buNone/>
          </a:pPr>
          <a:r>
            <a:rPr lang="en-US" sz="1800" kern="1200"/>
            <a:t>We will be using the PSM(per square meter) value and use the median value as a variable for our analysis instead of the absolute value. The value was derived from resale_price and floor_area_sqm.</a:t>
          </a:r>
          <a:endParaRPr lang="en-US" sz="1800" kern="1200">
            <a:latin typeface="Calibri Light" panose="020F0302020204030204"/>
          </a:endParaRPr>
        </a:p>
      </dsp:txBody>
      <dsp:txXfrm>
        <a:off x="0" y="1979984"/>
        <a:ext cx="11212425" cy="989690"/>
      </dsp:txXfrm>
    </dsp:sp>
    <dsp:sp modelId="{868690D5-E502-4D3D-AE6D-467ED06F6964}">
      <dsp:nvSpPr>
        <dsp:cNvPr id="0" name=""/>
        <dsp:cNvSpPr/>
      </dsp:nvSpPr>
      <dsp:spPr>
        <a:xfrm>
          <a:off x="0" y="2969675"/>
          <a:ext cx="1121242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809CD7C-7D7B-48FE-8CAF-99505CBCD139}">
      <dsp:nvSpPr>
        <dsp:cNvPr id="0" name=""/>
        <dsp:cNvSpPr/>
      </dsp:nvSpPr>
      <dsp:spPr>
        <a:xfrm>
          <a:off x="0" y="2969675"/>
          <a:ext cx="11212425" cy="989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r>
            <a:rPr lang="en-US" sz="1800" kern="1200"/>
            <a:t>The data also consists of SORA Interest rates and Household net-worth indicator values such as assets and liabilities. We have used the values for Average SORA rate and Average SORA rate index. These are obtained by averaging out the monthly data for the absolute value and index, separately.</a:t>
          </a:r>
        </a:p>
      </dsp:txBody>
      <dsp:txXfrm>
        <a:off x="0" y="2969675"/>
        <a:ext cx="11212425" cy="989690"/>
      </dsp:txXfrm>
    </dsp:sp>
    <dsp:sp modelId="{48C0F421-584B-4AB2-BA88-CE2B19B90661}">
      <dsp:nvSpPr>
        <dsp:cNvPr id="0" name=""/>
        <dsp:cNvSpPr/>
      </dsp:nvSpPr>
      <dsp:spPr>
        <a:xfrm>
          <a:off x="0" y="3959365"/>
          <a:ext cx="1121242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6DAD6A7-3FDE-41E2-9912-517991CDBBE5}">
      <dsp:nvSpPr>
        <dsp:cNvPr id="0" name=""/>
        <dsp:cNvSpPr/>
      </dsp:nvSpPr>
      <dsp:spPr>
        <a:xfrm>
          <a:off x="0" y="3959365"/>
          <a:ext cx="11212425" cy="989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100000"/>
            </a:lnSpc>
            <a:spcBef>
              <a:spcPct val="0"/>
            </a:spcBef>
            <a:spcAft>
              <a:spcPct val="35000"/>
            </a:spcAft>
            <a:buNone/>
          </a:pPr>
          <a:r>
            <a:rPr lang="en-US" sz="1800" kern="1200" dirty="0">
              <a:latin typeface="+mn-lt"/>
            </a:rPr>
            <a:t>We have also created 2 ratios for affordability using the Household Mortgage/ Household Assets and the Household Liabilities / Household assets</a:t>
          </a:r>
        </a:p>
      </dsp:txBody>
      <dsp:txXfrm>
        <a:off x="0" y="3959365"/>
        <a:ext cx="11212425" cy="9896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DD7894-876A-4DCC-9EFC-4D2185E63502}">
      <dsp:nvSpPr>
        <dsp:cNvPr id="0" name=""/>
        <dsp:cNvSpPr/>
      </dsp:nvSpPr>
      <dsp:spPr>
        <a:xfrm>
          <a:off x="-244086" y="839502"/>
          <a:ext cx="6185153" cy="1673088"/>
        </a:xfrm>
        <a:prstGeom prst="roundRect">
          <a:avLst>
            <a:gd name="adj" fmla="val 10000"/>
          </a:avLst>
        </a:prstGeom>
        <a:noFill/>
        <a:ln w="12700" cap="flat" cmpd="sng" algn="ctr">
          <a:solidFill>
            <a:schemeClr val="accent1"/>
          </a:solidFill>
          <a:prstDash val="dashDot"/>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dsp:spPr>
      <dsp:style>
        <a:lnRef idx="0">
          <a:scrgbClr r="0" g="0" b="0"/>
        </a:lnRef>
        <a:fillRef idx="0">
          <a:scrgbClr r="0" g="0" b="0"/>
        </a:fillRef>
        <a:effectRef idx="0">
          <a:scrgbClr r="0" g="0" b="0"/>
        </a:effectRef>
        <a:fontRef idx="minor">
          <a:schemeClr val="accent1"/>
        </a:fontRef>
      </dsp:style>
    </dsp:sp>
    <dsp:sp modelId="{9CC4B444-3BB7-4588-BBE6-65252CE61C99}">
      <dsp:nvSpPr>
        <dsp:cNvPr id="0" name=""/>
        <dsp:cNvSpPr/>
      </dsp:nvSpPr>
      <dsp:spPr>
        <a:xfrm>
          <a:off x="0" y="1233771"/>
          <a:ext cx="921998" cy="9201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8B86FB-F094-4633-A2DF-5BE0F7DA8892}">
      <dsp:nvSpPr>
        <dsp:cNvPr id="0" name=""/>
        <dsp:cNvSpPr/>
      </dsp:nvSpPr>
      <dsp:spPr>
        <a:xfrm>
          <a:off x="843796" y="787921"/>
          <a:ext cx="4764622" cy="1674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242" tIns="177242" rIns="177242" bIns="177242" numCol="1" spcCol="1270" anchor="ctr" anchorCtr="0">
          <a:noAutofit/>
        </a:bodyPr>
        <a:lstStyle/>
        <a:p>
          <a:pPr marL="0" lvl="0" indent="0" algn="l" defTabSz="889000">
            <a:lnSpc>
              <a:spcPct val="100000"/>
            </a:lnSpc>
            <a:spcBef>
              <a:spcPct val="0"/>
            </a:spcBef>
            <a:spcAft>
              <a:spcPct val="35000"/>
            </a:spcAft>
            <a:buNone/>
          </a:pPr>
          <a:r>
            <a:rPr lang="en-SG" sz="2000" kern="1200" dirty="0"/>
            <a:t>A Multiple regression was run using 16 independent variables against the dependent variable, PSM. </a:t>
          </a:r>
          <a:endParaRPr lang="en-US" sz="2000" kern="1200" dirty="0"/>
        </a:p>
      </dsp:txBody>
      <dsp:txXfrm>
        <a:off x="843796" y="787921"/>
        <a:ext cx="4764622" cy="1674724"/>
      </dsp:txXfrm>
    </dsp:sp>
    <dsp:sp modelId="{026927D5-93D8-44EF-9A35-1366268BC939}">
      <dsp:nvSpPr>
        <dsp:cNvPr id="0" name=""/>
        <dsp:cNvSpPr/>
      </dsp:nvSpPr>
      <dsp:spPr>
        <a:xfrm>
          <a:off x="-244086" y="2920220"/>
          <a:ext cx="6185153" cy="1673088"/>
        </a:xfrm>
        <a:prstGeom prst="roundRect">
          <a:avLst>
            <a:gd name="adj" fmla="val 10000"/>
          </a:avLst>
        </a:prstGeom>
        <a:noFill/>
        <a:ln w="12700" cap="flat" cmpd="sng" algn="ctr">
          <a:solidFill>
            <a:schemeClr val="accent1"/>
          </a:solidFill>
          <a:prstDash val="dashDot"/>
          <a:round/>
          <a:headEnd type="none" w="med" len="med"/>
          <a:tailEnd type="none" w="med" len="med"/>
          <a:extLst>
            <a:ext uri="{C807C97D-BFC1-408E-A445-0C87EB9F89A2}">
              <ask:lineSketchStyleProps xmlns:ask="http://schemas.microsoft.com/office/drawing/2018/sketchyshapes">
                <ask:type>
                  <ask:lineSketchNone/>
                </ask:type>
              </ask:lineSketchStyleProps>
            </a:ext>
          </a:extLst>
        </a:ln>
        <a:effectLst/>
      </dsp:spPr>
      <dsp:style>
        <a:lnRef idx="0">
          <a:scrgbClr r="0" g="0" b="0"/>
        </a:lnRef>
        <a:fillRef idx="0">
          <a:scrgbClr r="0" g="0" b="0"/>
        </a:fillRef>
        <a:effectRef idx="0">
          <a:scrgbClr r="0" g="0" b="0"/>
        </a:effectRef>
        <a:fontRef idx="minor">
          <a:schemeClr val="accent1"/>
        </a:fontRef>
      </dsp:style>
    </dsp:sp>
    <dsp:sp modelId="{7A03837C-6FC8-4573-95FB-4F16A6341132}">
      <dsp:nvSpPr>
        <dsp:cNvPr id="0" name=""/>
        <dsp:cNvSpPr/>
      </dsp:nvSpPr>
      <dsp:spPr>
        <a:xfrm>
          <a:off x="0" y="3302490"/>
          <a:ext cx="921998" cy="9201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92D7431-4AF0-4C3A-AB05-81118F2F7287}">
      <dsp:nvSpPr>
        <dsp:cNvPr id="0" name=""/>
        <dsp:cNvSpPr/>
      </dsp:nvSpPr>
      <dsp:spPr>
        <a:xfrm>
          <a:off x="869013" y="2925228"/>
          <a:ext cx="5232959" cy="1674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242" tIns="177242" rIns="177242" bIns="177242" numCol="1" spcCol="1270" anchor="ctr" anchorCtr="0">
          <a:noAutofit/>
        </a:bodyPr>
        <a:lstStyle/>
        <a:p>
          <a:pPr marL="0" lvl="0" indent="0" algn="l" defTabSz="889000">
            <a:lnSpc>
              <a:spcPct val="100000"/>
            </a:lnSpc>
            <a:spcBef>
              <a:spcPct val="0"/>
            </a:spcBef>
            <a:spcAft>
              <a:spcPct val="35000"/>
            </a:spcAft>
            <a:buNone/>
          </a:pPr>
          <a:r>
            <a:rPr lang="en-SG" sz="2000" kern="1200" dirty="0"/>
            <a:t>Singular Linear regression was conducted with Independent variables such as </a:t>
          </a:r>
          <a:r>
            <a:rPr lang="en-US" sz="2000" kern="1200" dirty="0" err="1"/>
            <a:t>lease_commence_date</a:t>
          </a:r>
          <a:r>
            <a:rPr lang="en-US" sz="2000" kern="1200" dirty="0"/>
            <a:t>, </a:t>
          </a:r>
          <a:r>
            <a:rPr lang="en-US" sz="2000" kern="1200" dirty="0" err="1"/>
            <a:t>median_rent</a:t>
          </a:r>
          <a:r>
            <a:rPr lang="en-US" sz="2000" kern="1200" dirty="0"/>
            <a:t>, </a:t>
          </a:r>
          <a:r>
            <a:rPr lang="en-US" sz="2000" kern="1200" dirty="0" err="1"/>
            <a:t>Average_of_SORA</a:t>
          </a:r>
          <a:r>
            <a:rPr lang="en-US" sz="2000" kern="1200" dirty="0"/>
            <a:t> and others</a:t>
          </a:r>
        </a:p>
      </dsp:txBody>
      <dsp:txXfrm>
        <a:off x="869013" y="2925228"/>
        <a:ext cx="5232959" cy="16747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61684-7BEA-4E6E-A1AE-BF35E3C0E253}">
      <dsp:nvSpPr>
        <dsp:cNvPr id="0" name=""/>
        <dsp:cNvSpPr/>
      </dsp:nvSpPr>
      <dsp:spPr>
        <a:xfrm>
          <a:off x="0" y="492160"/>
          <a:ext cx="3089037" cy="196153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sp>
    <dsp:sp modelId="{2F420DEB-1F09-455C-A6E0-A462778A267C}">
      <dsp:nvSpPr>
        <dsp:cNvPr id="0" name=""/>
        <dsp:cNvSpPr/>
      </dsp:nvSpPr>
      <dsp:spPr>
        <a:xfrm>
          <a:off x="343226" y="818225"/>
          <a:ext cx="3089037" cy="1961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a:t>The Prices (PSM) of the HDBs will increase or decrease based on flat type.</a:t>
          </a:r>
          <a:endParaRPr lang="en-US" sz="1600" kern="1200"/>
        </a:p>
      </dsp:txBody>
      <dsp:txXfrm>
        <a:off x="400677" y="875676"/>
        <a:ext cx="2974135" cy="1846636"/>
      </dsp:txXfrm>
    </dsp:sp>
    <dsp:sp modelId="{A48CD5E0-E541-4E74-A99F-1EF5D7AC2D9A}">
      <dsp:nvSpPr>
        <dsp:cNvPr id="0" name=""/>
        <dsp:cNvSpPr/>
      </dsp:nvSpPr>
      <dsp:spPr>
        <a:xfrm>
          <a:off x="3775490" y="492160"/>
          <a:ext cx="3089037" cy="1961538"/>
        </a:xfrm>
        <a:prstGeom prst="roundRect">
          <a:avLst>
            <a:gd name="adj" fmla="val 10000"/>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sp>
    <dsp:sp modelId="{07E9063C-E94B-472E-AC5C-DBE84A1B5E20}">
      <dsp:nvSpPr>
        <dsp:cNvPr id="0" name=""/>
        <dsp:cNvSpPr/>
      </dsp:nvSpPr>
      <dsp:spPr>
        <a:xfrm>
          <a:off x="4118716" y="818225"/>
          <a:ext cx="3089037" cy="1961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a:t>
          </a:r>
          <a:r>
            <a:rPr lang="en-US" sz="1600" b="0" i="0" kern="1200" dirty="0"/>
            <a:t>he forecast shows that HDB resale flats will remain affordable.</a:t>
          </a:r>
          <a:endParaRPr lang="en-US" sz="1600" kern="1200" dirty="0"/>
        </a:p>
      </dsp:txBody>
      <dsp:txXfrm>
        <a:off x="4176167" y="875676"/>
        <a:ext cx="2974135" cy="1846636"/>
      </dsp:txXfrm>
    </dsp:sp>
    <dsp:sp modelId="{C391E163-86ED-4AA9-A5A0-BC89A0DE4C4E}">
      <dsp:nvSpPr>
        <dsp:cNvPr id="0" name=""/>
        <dsp:cNvSpPr/>
      </dsp:nvSpPr>
      <dsp:spPr>
        <a:xfrm>
          <a:off x="7550980" y="492160"/>
          <a:ext cx="3089037" cy="196153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sp>
    <dsp:sp modelId="{0A9FDC81-D45C-47DF-B30E-9ECF908F8C42}">
      <dsp:nvSpPr>
        <dsp:cNvPr id="0" name=""/>
        <dsp:cNvSpPr/>
      </dsp:nvSpPr>
      <dsp:spPr>
        <a:xfrm>
          <a:off x="7894207" y="818225"/>
          <a:ext cx="3089037" cy="196153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It is also observed that the SORA rates have been ineffective (given </a:t>
          </a:r>
          <a:r>
            <a:rPr lang="en-US" sz="1600" kern="1200"/>
            <a:t>low R-squared value 0.121) </a:t>
          </a:r>
          <a:r>
            <a:rPr lang="en-US" sz="1600" kern="1200" dirty="0"/>
            <a:t>as a cooling down measure. We recommend intervention from the government </a:t>
          </a:r>
          <a:r>
            <a:rPr lang="en-US" sz="1600" b="0" i="0" kern="1200" dirty="0"/>
            <a:t>to lower PSM levels should the prices get out of hand.</a:t>
          </a:r>
          <a:endParaRPr lang="en-US" sz="1600" kern="1200" dirty="0"/>
        </a:p>
      </dsp:txBody>
      <dsp:txXfrm>
        <a:off x="7951658" y="875676"/>
        <a:ext cx="2974135" cy="18466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9E9A5-82A0-4BA6-860B-052A789B6A7A}">
      <dsp:nvSpPr>
        <dsp:cNvPr id="0" name=""/>
        <dsp:cNvSpPr/>
      </dsp:nvSpPr>
      <dsp:spPr>
        <a:xfrm>
          <a:off x="2104191" y="91108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02DA71-D85B-41BA-A32A-6EA879932FC7}">
      <dsp:nvSpPr>
        <dsp:cNvPr id="0" name=""/>
        <dsp:cNvSpPr/>
      </dsp:nvSpPr>
      <dsp:spPr>
        <a:xfrm>
          <a:off x="916191" y="3396898"/>
          <a:ext cx="4320000"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SG" sz="1800" kern="1200" dirty="0"/>
            <a:t>This study excludes the other residential property types and only focuses on HDB resale price. All the property types and type of </a:t>
          </a:r>
          <a:r>
            <a:rPr lang="en-SG" sz="1800" kern="1200" dirty="0">
              <a:effectLst/>
            </a:rPr>
            <a:t>sales</a:t>
          </a:r>
          <a:r>
            <a:rPr lang="en-SG" sz="1800" kern="1200" dirty="0"/>
            <a:t> should be included in the extended research.</a:t>
          </a:r>
          <a:endParaRPr lang="en-US" sz="1800" kern="1200" dirty="0"/>
        </a:p>
      </dsp:txBody>
      <dsp:txXfrm>
        <a:off x="916191" y="3396898"/>
        <a:ext cx="4320000" cy="1125000"/>
      </dsp:txXfrm>
    </dsp:sp>
    <dsp:sp modelId="{D6D900F4-2BA1-4E2F-855D-5CE438526C8F}">
      <dsp:nvSpPr>
        <dsp:cNvPr id="0" name=""/>
        <dsp:cNvSpPr/>
      </dsp:nvSpPr>
      <dsp:spPr>
        <a:xfrm>
          <a:off x="7429431" y="102677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471431-EB70-4317-83B6-8DC617319EE4}">
      <dsp:nvSpPr>
        <dsp:cNvPr id="0" name=""/>
        <dsp:cNvSpPr/>
      </dsp:nvSpPr>
      <dsp:spPr>
        <a:xfrm>
          <a:off x="6070815" y="3295693"/>
          <a:ext cx="4718520" cy="1739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SG" sz="2000" kern="1200" dirty="0"/>
            <a:t>The location of the property should be the basis for further research as it shows higher corelation to the PSM</a:t>
          </a:r>
          <a:endParaRPr lang="en-US" sz="2000" kern="1200" dirty="0"/>
        </a:p>
      </dsp:txBody>
      <dsp:txXfrm>
        <a:off x="6070815" y="3295693"/>
        <a:ext cx="4718520" cy="173992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6DC761-FB06-4F17-AD48-F8F155CAC81B}" type="datetimeFigureOut">
              <a:rPr lang="en-SG" smtClean="0"/>
              <a:t>21/3/2023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AE43A-6E00-4152-AAFA-FBE08CD4F82F}" type="slidenum">
              <a:rPr lang="en-SG" smtClean="0"/>
              <a:t>‹#›</a:t>
            </a:fld>
            <a:endParaRPr lang="en-SG"/>
          </a:p>
        </p:txBody>
      </p:sp>
    </p:spTree>
    <p:extLst>
      <p:ext uri="{BB962C8B-B14F-4D97-AF65-F5344CB8AC3E}">
        <p14:creationId xmlns:p14="http://schemas.microsoft.com/office/powerpoint/2010/main" val="2720681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A92AE43A-6E00-4152-AAFA-FBE08CD4F82F}" type="slidenum">
              <a:rPr lang="en-SG" smtClean="0"/>
              <a:t>10</a:t>
            </a:fld>
            <a:endParaRPr lang="en-SG"/>
          </a:p>
        </p:txBody>
      </p:sp>
    </p:spTree>
    <p:extLst>
      <p:ext uri="{BB962C8B-B14F-4D97-AF65-F5344CB8AC3E}">
        <p14:creationId xmlns:p14="http://schemas.microsoft.com/office/powerpoint/2010/main" val="777603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AE43A-6E00-4152-AAFA-FBE08CD4F82F}" type="slidenum">
              <a:rPr lang="en-SG" smtClean="0"/>
              <a:t>12</a:t>
            </a:fld>
            <a:endParaRPr lang="en-SG"/>
          </a:p>
        </p:txBody>
      </p:sp>
    </p:spTree>
    <p:extLst>
      <p:ext uri="{BB962C8B-B14F-4D97-AF65-F5344CB8AC3E}">
        <p14:creationId xmlns:p14="http://schemas.microsoft.com/office/powerpoint/2010/main" val="3954288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As the HDB data was not at par with the rest of the data, we decided to exclude it from the study. </a:t>
            </a:r>
          </a:p>
        </p:txBody>
      </p:sp>
      <p:sp>
        <p:nvSpPr>
          <p:cNvPr id="4" name="Slide Number Placeholder 3"/>
          <p:cNvSpPr>
            <a:spLocks noGrp="1"/>
          </p:cNvSpPr>
          <p:nvPr>
            <p:ph type="sldNum" sz="quarter" idx="5"/>
          </p:nvPr>
        </p:nvSpPr>
        <p:spPr/>
        <p:txBody>
          <a:bodyPr/>
          <a:lstStyle/>
          <a:p>
            <a:fld id="{A92AE43A-6E00-4152-AAFA-FBE08CD4F82F}" type="slidenum">
              <a:rPr lang="en-SG" smtClean="0"/>
              <a:t>14</a:t>
            </a:fld>
            <a:endParaRPr lang="en-SG"/>
          </a:p>
        </p:txBody>
      </p:sp>
    </p:spTree>
    <p:extLst>
      <p:ext uri="{BB962C8B-B14F-4D97-AF65-F5344CB8AC3E}">
        <p14:creationId xmlns:p14="http://schemas.microsoft.com/office/powerpoint/2010/main" val="214995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55CA-0D66-F4C4-CBA0-F9E9EAE3B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CEDB68-9DEF-9F9F-5761-3893DEE87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2AD542-DCC3-0ACE-F7C3-2B6044FC42E0}"/>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5" name="Footer Placeholder 4">
            <a:extLst>
              <a:ext uri="{FF2B5EF4-FFF2-40B4-BE49-F238E27FC236}">
                <a16:creationId xmlns:a16="http://schemas.microsoft.com/office/drawing/2014/main" id="{49C46135-C3AF-6B91-9882-F5656ADB7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AFA290-72C7-EAB9-BDA0-6841936EB890}"/>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3478312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DD10-DF4B-CEBC-17A6-85C8C95876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745CE6-DDA9-4626-4B7C-7530043C34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C96BC-D7DF-188F-15BC-5D2962B9AD7F}"/>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5" name="Footer Placeholder 4">
            <a:extLst>
              <a:ext uri="{FF2B5EF4-FFF2-40B4-BE49-F238E27FC236}">
                <a16:creationId xmlns:a16="http://schemas.microsoft.com/office/drawing/2014/main" id="{2963B38D-E239-B295-EE92-5ED20B7B2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8010D-702E-9614-85CD-CF963DA15C7D}"/>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4044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EDAC07-F0C1-92BC-9EFC-9437E06E94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3AA93C-7D92-5B18-37D7-633F75B622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4EC9D9-72D2-3C21-7F37-79FB7E572680}"/>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5" name="Footer Placeholder 4">
            <a:extLst>
              <a:ext uri="{FF2B5EF4-FFF2-40B4-BE49-F238E27FC236}">
                <a16:creationId xmlns:a16="http://schemas.microsoft.com/office/drawing/2014/main" id="{2D20F1F9-294A-4EF9-81A5-82D973E30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FA439-C4A7-DE69-C6B7-1F987AFE9504}"/>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3927208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AC92A-B1BB-A5EC-3E4A-C442F0E62A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CC8D53-CD2C-A01D-9A0D-CAC737AB28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9C02D-493D-C909-9435-0512FFB8B57D}"/>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5" name="Footer Placeholder 4">
            <a:extLst>
              <a:ext uri="{FF2B5EF4-FFF2-40B4-BE49-F238E27FC236}">
                <a16:creationId xmlns:a16="http://schemas.microsoft.com/office/drawing/2014/main" id="{742F8517-1287-8D09-D7A8-13D6E544B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3C761-8CCB-FA43-CA76-36E10079CB7F}"/>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308303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699D-9203-9EC4-00CB-A81EFEA5C9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0CB3CC-F9EB-3D16-F2BE-0ADD62A971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7387D7-C7D4-BABA-94E4-5D6F762A8457}"/>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5" name="Footer Placeholder 4">
            <a:extLst>
              <a:ext uri="{FF2B5EF4-FFF2-40B4-BE49-F238E27FC236}">
                <a16:creationId xmlns:a16="http://schemas.microsoft.com/office/drawing/2014/main" id="{31ECB3ED-C0E0-F256-6504-6302408FA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7DEA5-5A03-771B-9C11-2117C303EF1D}"/>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150111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DBDE-E7E7-2FBF-4CAB-4E8ADD6254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86779C-599C-E608-4354-CDDE9939DB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308E84-8F15-597B-BBC3-4D783FCE67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798668-B195-8FE8-0A2D-48E7FC02569F}"/>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6" name="Footer Placeholder 5">
            <a:extLst>
              <a:ext uri="{FF2B5EF4-FFF2-40B4-BE49-F238E27FC236}">
                <a16:creationId xmlns:a16="http://schemas.microsoft.com/office/drawing/2014/main" id="{14FB9FC2-5FBD-5F2A-9C15-6A55F552FF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9A6DF-ADB0-C40C-B28A-17B8C8D801BD}"/>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249280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CF80-B528-C826-AE7C-4011AAA669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140E6A-8B3B-6646-4A43-EF63358C8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3F367B-F77C-3C5D-F63E-BB210995F1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04CB62-1016-C561-5F60-C43CED4FCD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BC0CC6-3538-52EB-0042-ABF82CF15C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447BAF-D2B5-70B8-F587-31AF5552064B}"/>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8" name="Footer Placeholder 7">
            <a:extLst>
              <a:ext uri="{FF2B5EF4-FFF2-40B4-BE49-F238E27FC236}">
                <a16:creationId xmlns:a16="http://schemas.microsoft.com/office/drawing/2014/main" id="{6DEBA3D1-6363-BC7B-8845-5C9A9C5EDA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BE921D-6F7B-8838-1613-AA28000C97EB}"/>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3815881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11FE-CA17-0C28-E5F7-7481F85FB3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F3D51D-1422-9069-A6D1-631567443D97}"/>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4" name="Footer Placeholder 3">
            <a:extLst>
              <a:ext uri="{FF2B5EF4-FFF2-40B4-BE49-F238E27FC236}">
                <a16:creationId xmlns:a16="http://schemas.microsoft.com/office/drawing/2014/main" id="{6089BC2D-1451-CB60-91CB-A05A54B598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8E7EBF-58B2-1552-1487-537AF5DDB305}"/>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3653175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32E9E6-98E3-3FA2-1E7A-BC889A252919}"/>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3" name="Footer Placeholder 2">
            <a:extLst>
              <a:ext uri="{FF2B5EF4-FFF2-40B4-BE49-F238E27FC236}">
                <a16:creationId xmlns:a16="http://schemas.microsoft.com/office/drawing/2014/main" id="{24BFE7A3-63C4-2B9A-4907-9DFF42727B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392883-8018-C7CE-6A3E-1C9B735A0D5F}"/>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420343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38A5-F4B2-FD97-8AA7-8071963697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40C69B-FD6F-C68A-9212-F40CEF7A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F10225-953D-63C1-306D-B8DC229316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8D93EB-388F-7664-890F-F910C8E24CCA}"/>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6" name="Footer Placeholder 5">
            <a:extLst>
              <a:ext uri="{FF2B5EF4-FFF2-40B4-BE49-F238E27FC236}">
                <a16:creationId xmlns:a16="http://schemas.microsoft.com/office/drawing/2014/main" id="{6F288021-8AD6-6E83-8887-8F33C25B6C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58B7D-753C-3881-3BDE-5E969B5DA63D}"/>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428713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D0F5E-8EB3-98D9-AAFB-347FF7463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87AA08-FC1D-38E7-F35D-EAA7A909E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414CA2-0917-82D5-351A-C088A927F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9548C7-4757-D4B1-847A-361575D3F180}"/>
              </a:ext>
            </a:extLst>
          </p:cNvPr>
          <p:cNvSpPr>
            <a:spLocks noGrp="1"/>
          </p:cNvSpPr>
          <p:nvPr>
            <p:ph type="dt" sz="half" idx="10"/>
          </p:nvPr>
        </p:nvSpPr>
        <p:spPr/>
        <p:txBody>
          <a:bodyPr/>
          <a:lstStyle/>
          <a:p>
            <a:fld id="{A2376947-F31B-43A6-B44E-3A9D3E283504}" type="datetimeFigureOut">
              <a:rPr lang="en-US" smtClean="0"/>
              <a:t>3/21/2023</a:t>
            </a:fld>
            <a:endParaRPr lang="en-US"/>
          </a:p>
        </p:txBody>
      </p:sp>
      <p:sp>
        <p:nvSpPr>
          <p:cNvPr id="6" name="Footer Placeholder 5">
            <a:extLst>
              <a:ext uri="{FF2B5EF4-FFF2-40B4-BE49-F238E27FC236}">
                <a16:creationId xmlns:a16="http://schemas.microsoft.com/office/drawing/2014/main" id="{997685F2-D9F8-706D-F003-2FF62F857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BAC300-CDAD-7B7F-BBCB-2545EE9D44E2}"/>
              </a:ext>
            </a:extLst>
          </p:cNvPr>
          <p:cNvSpPr>
            <a:spLocks noGrp="1"/>
          </p:cNvSpPr>
          <p:nvPr>
            <p:ph type="sldNum" sz="quarter" idx="12"/>
          </p:nvPr>
        </p:nvSpPr>
        <p:spPr/>
        <p:txBody>
          <a:bodyPr/>
          <a:lstStyle/>
          <a:p>
            <a:fld id="{FBB67241-721F-4CDF-B018-4785B7A1CCAC}" type="slidenum">
              <a:rPr lang="en-US" smtClean="0"/>
              <a:t>‹#›</a:t>
            </a:fld>
            <a:endParaRPr lang="en-US"/>
          </a:p>
        </p:txBody>
      </p:sp>
    </p:spTree>
    <p:extLst>
      <p:ext uri="{BB962C8B-B14F-4D97-AF65-F5344CB8AC3E}">
        <p14:creationId xmlns:p14="http://schemas.microsoft.com/office/powerpoint/2010/main" val="1637207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18D9A8-178D-FFD9-9B39-52B7E8EF15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2885C8-5C20-30E5-8CB4-F38F791EDF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1A40F-3979-40E3-018A-731919C6D5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76947-F31B-43A6-B44E-3A9D3E283504}" type="datetimeFigureOut">
              <a:rPr lang="en-US" smtClean="0"/>
              <a:t>3/21/2023</a:t>
            </a:fld>
            <a:endParaRPr lang="en-US"/>
          </a:p>
        </p:txBody>
      </p:sp>
      <p:sp>
        <p:nvSpPr>
          <p:cNvPr id="5" name="Footer Placeholder 4">
            <a:extLst>
              <a:ext uri="{FF2B5EF4-FFF2-40B4-BE49-F238E27FC236}">
                <a16:creationId xmlns:a16="http://schemas.microsoft.com/office/drawing/2014/main" id="{DC08C2CD-409A-9C8B-BE21-809B73B9FD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ED12FF-A85D-4E2C-DB13-1D677D6677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67241-721F-4CDF-B018-4785B7A1CCAC}" type="slidenum">
              <a:rPr lang="en-US" smtClean="0"/>
              <a:t>‹#›</a:t>
            </a:fld>
            <a:endParaRPr lang="en-US"/>
          </a:p>
        </p:txBody>
      </p:sp>
    </p:spTree>
    <p:extLst>
      <p:ext uri="{BB962C8B-B14F-4D97-AF65-F5344CB8AC3E}">
        <p14:creationId xmlns:p14="http://schemas.microsoft.com/office/powerpoint/2010/main" val="1393434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2.jpe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2.wdp"/><Relationship Id="rId7" Type="http://schemas.openxmlformats.org/officeDocument/2006/relationships/diagramColors" Target="../diagrams/colors3.xml"/><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46.png"/><Relationship Id="rId4" Type="http://schemas.openxmlformats.org/officeDocument/2006/relationships/diagramData" Target="../diagrams/data3.xml"/><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48.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0.jpe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2.sv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7.png"/><Relationship Id="rId7" Type="http://schemas.openxmlformats.org/officeDocument/2006/relationships/diagramQuickStyle" Target="../diagrams/quickStyle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microsoft.com/office/2007/relationships/hdphoto" Target="../media/hdphoto3.wdp"/><Relationship Id="rId9" Type="http://schemas.microsoft.com/office/2007/relationships/diagramDrawing" Target="../diagrams/drawing5.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diagramLayout" Target="../diagrams/layout2.xml"/><Relationship Id="rId7" Type="http://schemas.openxmlformats.org/officeDocument/2006/relationships/image" Target="../media/image110.pn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diagramData" Target="../diagrams/data2.xml"/><Relationship Id="rId16" Type="http://schemas.openxmlformats.org/officeDocument/2006/relationships/image" Target="../media/image20.png"/><Relationship Id="rId1" Type="http://schemas.openxmlformats.org/officeDocument/2006/relationships/slideLayout" Target="../slideLayouts/slideLayout1.xml"/><Relationship Id="rId6" Type="http://schemas.microsoft.com/office/2007/relationships/diagramDrawing" Target="../diagrams/drawing2.xml"/><Relationship Id="rId11" Type="http://schemas.openxmlformats.org/officeDocument/2006/relationships/image" Target="../media/image15.svg"/><Relationship Id="rId5" Type="http://schemas.openxmlformats.org/officeDocument/2006/relationships/diagramColors" Target="../diagrams/colors2.xml"/><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diagramQuickStyle" Target="../diagrams/quickStyle2.xml"/><Relationship Id="rId9" Type="http://schemas.openxmlformats.org/officeDocument/2006/relationships/image" Target="../media/image13.sv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C549C8D-D559-ABC4-6B28-0A474DF662D1}"/>
              </a:ext>
            </a:extLst>
          </p:cNvPr>
          <p:cNvSpPr/>
          <p:nvPr/>
        </p:nvSpPr>
        <p:spPr>
          <a:xfrm>
            <a:off x="73660" y="727587"/>
            <a:ext cx="12044680" cy="6064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DCF194D-80DE-55AC-D543-D4E3FBA54E2D}"/>
              </a:ext>
            </a:extLst>
          </p:cNvPr>
          <p:cNvSpPr txBox="1"/>
          <p:nvPr/>
        </p:nvSpPr>
        <p:spPr>
          <a:xfrm>
            <a:off x="2268000" y="72000"/>
            <a:ext cx="7845552" cy="615553"/>
          </a:xfrm>
          <a:prstGeom prst="rect">
            <a:avLst/>
          </a:prstGeom>
          <a:noFill/>
        </p:spPr>
        <p:txBody>
          <a:bodyPr wrap="square" lIns="0" tIns="0" rIns="0" bIns="0" rtlCol="0">
            <a:spAutoFit/>
          </a:bodyPr>
          <a:lstStyle/>
          <a:p>
            <a:pPr algn="ctr"/>
            <a:r>
              <a:rPr lang="en-US" sz="4000" dirty="0">
                <a:solidFill>
                  <a:schemeClr val="bg1"/>
                </a:solidFill>
                <a:latin typeface="Aharoni" panose="02010803020104030203" pitchFamily="2" charset="-79"/>
                <a:cs typeface="Aharoni" panose="02010803020104030203" pitchFamily="2" charset="-79"/>
              </a:rPr>
              <a:t>Introduction To The Team</a:t>
            </a:r>
          </a:p>
        </p:txBody>
      </p:sp>
      <p:pic>
        <p:nvPicPr>
          <p:cNvPr id="11" name="Picture 10">
            <a:extLst>
              <a:ext uri="{FF2B5EF4-FFF2-40B4-BE49-F238E27FC236}">
                <a16:creationId xmlns:a16="http://schemas.microsoft.com/office/drawing/2014/main" id="{DB7D199C-2FD2-265E-4FAF-F2F1C65D98A7}"/>
              </a:ext>
            </a:extLst>
          </p:cNvPr>
          <p:cNvPicPr>
            <a:picLocks noChangeAspect="1"/>
          </p:cNvPicPr>
          <p:nvPr/>
        </p:nvPicPr>
        <p:blipFill>
          <a:blip r:embed="rId2"/>
          <a:stretch>
            <a:fillRect/>
          </a:stretch>
        </p:blipFill>
        <p:spPr>
          <a:xfrm>
            <a:off x="3568339" y="835513"/>
            <a:ext cx="5055322" cy="1901273"/>
          </a:xfrm>
          <a:prstGeom prst="rect">
            <a:avLst/>
          </a:prstGeom>
        </p:spPr>
      </p:pic>
      <p:sp>
        <p:nvSpPr>
          <p:cNvPr id="13" name="TextBox 12">
            <a:extLst>
              <a:ext uri="{FF2B5EF4-FFF2-40B4-BE49-F238E27FC236}">
                <a16:creationId xmlns:a16="http://schemas.microsoft.com/office/drawing/2014/main" id="{4695CD26-C288-A686-AE1F-FA25D33ED843}"/>
              </a:ext>
            </a:extLst>
          </p:cNvPr>
          <p:cNvSpPr txBox="1"/>
          <p:nvPr/>
        </p:nvSpPr>
        <p:spPr>
          <a:xfrm>
            <a:off x="427101" y="2969749"/>
            <a:ext cx="11618214" cy="1200329"/>
          </a:xfrm>
          <a:prstGeom prst="rect">
            <a:avLst/>
          </a:prstGeom>
          <a:noFill/>
        </p:spPr>
        <p:txBody>
          <a:bodyPr wrap="square">
            <a:spAutoFit/>
          </a:bodyPr>
          <a:lstStyle/>
          <a:p>
            <a:pPr algn="ctr" rtl="0"/>
            <a:r>
              <a:rPr lang="en-US" sz="3600" dirty="0">
                <a:effectLst/>
                <a:latin typeface="Avenir Next LT Pro Demi" panose="020B0704020202020204" pitchFamily="34" charset="0"/>
                <a:cs typeface="Aharoni" panose="02010803020104030203" pitchFamily="2" charset="-79"/>
              </a:rPr>
              <a:t>Applied Statistical Analysis with R Project </a:t>
            </a:r>
            <a:r>
              <a:rPr lang="en-US" sz="3600" dirty="0">
                <a:latin typeface="Avenir Next LT Pro Demi" panose="020B0704020202020204" pitchFamily="34" charset="0"/>
                <a:cs typeface="Aharoni" panose="02010803020104030203" pitchFamily="2" charset="-79"/>
              </a:rPr>
              <a:t>Presentation</a:t>
            </a:r>
            <a:endParaRPr lang="en-US" sz="3600" dirty="0">
              <a:effectLst/>
              <a:latin typeface="Avenir Next LT Pro Demi" panose="020B0704020202020204" pitchFamily="34" charset="0"/>
              <a:cs typeface="Aharoni" panose="02010803020104030203" pitchFamily="2" charset="-79"/>
            </a:endParaRPr>
          </a:p>
          <a:p>
            <a:br>
              <a:rPr lang="en-US" b="0" i="0" dirty="0">
                <a:effectLst/>
                <a:latin typeface="Arial" panose="020B0604020202020204" pitchFamily="34" charset="0"/>
              </a:rPr>
            </a:br>
            <a:endParaRPr lang="en-US" dirty="0"/>
          </a:p>
        </p:txBody>
      </p:sp>
      <p:sp>
        <p:nvSpPr>
          <p:cNvPr id="14" name="TextBox 13">
            <a:extLst>
              <a:ext uri="{FF2B5EF4-FFF2-40B4-BE49-F238E27FC236}">
                <a16:creationId xmlns:a16="http://schemas.microsoft.com/office/drawing/2014/main" id="{CF7F41A0-4B57-6221-FF7F-79790FED1B08}"/>
              </a:ext>
            </a:extLst>
          </p:cNvPr>
          <p:cNvSpPr txBox="1"/>
          <p:nvPr/>
        </p:nvSpPr>
        <p:spPr>
          <a:xfrm>
            <a:off x="4526280" y="4930798"/>
            <a:ext cx="5010912" cy="1569660"/>
          </a:xfrm>
          <a:prstGeom prst="rect">
            <a:avLst/>
          </a:prstGeom>
          <a:noFill/>
        </p:spPr>
        <p:txBody>
          <a:bodyPr wrap="square" rtlCol="0">
            <a:spAutoFit/>
          </a:bodyPr>
          <a:lstStyle/>
          <a:p>
            <a:pPr lvl="1" algn="just"/>
            <a:r>
              <a:rPr lang="en-US" dirty="0">
                <a:latin typeface="Modern M" panose="02000000000000000000" pitchFamily="2" charset="0"/>
                <a:cs typeface="Aharoni" panose="02010803020104030203" pitchFamily="2" charset="-79"/>
              </a:rPr>
              <a:t>  </a:t>
            </a:r>
            <a:r>
              <a:rPr lang="en-US" dirty="0">
                <a:cs typeface="Aharoni" panose="02010803020104030203" pitchFamily="2" charset="-79"/>
              </a:rPr>
              <a:t>Group:</a:t>
            </a:r>
            <a:r>
              <a:rPr lang="en-US" sz="2400" dirty="0">
                <a:cs typeface="Aharoni" panose="02010803020104030203" pitchFamily="2" charset="-79"/>
              </a:rPr>
              <a:t> 7</a:t>
            </a:r>
          </a:p>
          <a:p>
            <a:pPr marL="742950" lvl="1" indent="-285750" algn="just">
              <a:buFont typeface="Wingdings" panose="05000000000000000000" pitchFamily="2" charset="2"/>
              <a:buChar char="v"/>
            </a:pPr>
            <a:r>
              <a:rPr lang="en-US" i="0" dirty="0">
                <a:effectLst/>
                <a:cs typeface="Aharoni" panose="02010803020104030203" pitchFamily="2" charset="-79"/>
              </a:rPr>
              <a:t>THET </a:t>
            </a:r>
            <a:r>
              <a:rPr lang="en-US" i="0" dirty="0" err="1">
                <a:effectLst/>
                <a:cs typeface="Aharoni" panose="02010803020104030203" pitchFamily="2" charset="-79"/>
              </a:rPr>
              <a:t>Myat</a:t>
            </a:r>
            <a:r>
              <a:rPr lang="en-US" i="0" dirty="0">
                <a:effectLst/>
                <a:cs typeface="Aharoni" panose="02010803020104030203" pitchFamily="2" charset="-79"/>
              </a:rPr>
              <a:t> Noe</a:t>
            </a:r>
          </a:p>
          <a:p>
            <a:pPr marL="742950" lvl="1" indent="-285750" algn="just">
              <a:buFont typeface="Wingdings" panose="05000000000000000000" pitchFamily="2" charset="2"/>
              <a:buChar char="v"/>
            </a:pPr>
            <a:r>
              <a:rPr lang="en-US" i="0" dirty="0">
                <a:effectLst/>
                <a:cs typeface="Aharoni" panose="02010803020104030203" pitchFamily="2" charset="-79"/>
              </a:rPr>
              <a:t>KOH Chin Weng</a:t>
            </a:r>
          </a:p>
          <a:p>
            <a:pPr marL="742950" lvl="1" indent="-285750" algn="just">
              <a:buFont typeface="Wingdings" panose="05000000000000000000" pitchFamily="2" charset="2"/>
              <a:buChar char="v"/>
            </a:pPr>
            <a:r>
              <a:rPr lang="en-US" i="0" dirty="0">
                <a:effectLst/>
                <a:cs typeface="Aharoni" panose="02010803020104030203" pitchFamily="2" charset="-79"/>
              </a:rPr>
              <a:t>Sruthi BASANI</a:t>
            </a:r>
          </a:p>
          <a:p>
            <a:pPr marL="742950" lvl="1" indent="-285750" algn="just">
              <a:buFont typeface="Wingdings" panose="05000000000000000000" pitchFamily="2" charset="2"/>
              <a:buChar char="v"/>
            </a:pPr>
            <a:r>
              <a:rPr lang="en-US" i="0" dirty="0">
                <a:effectLst/>
                <a:cs typeface="Aharoni" panose="02010803020104030203" pitchFamily="2" charset="-79"/>
              </a:rPr>
              <a:t>Aparna Sudarshan PARAB</a:t>
            </a:r>
          </a:p>
        </p:txBody>
      </p:sp>
      <p:sp>
        <p:nvSpPr>
          <p:cNvPr id="2" name="TextBox 1">
            <a:extLst>
              <a:ext uri="{FF2B5EF4-FFF2-40B4-BE49-F238E27FC236}">
                <a16:creationId xmlns:a16="http://schemas.microsoft.com/office/drawing/2014/main" id="{8707484A-2BD0-DDC1-6234-5D9E2B9D0045}"/>
              </a:ext>
            </a:extLst>
          </p:cNvPr>
          <p:cNvSpPr txBox="1"/>
          <p:nvPr/>
        </p:nvSpPr>
        <p:spPr>
          <a:xfrm>
            <a:off x="1359408" y="3954977"/>
            <a:ext cx="9473184" cy="646331"/>
          </a:xfrm>
          <a:prstGeom prst="rect">
            <a:avLst/>
          </a:prstGeom>
          <a:noFill/>
        </p:spPr>
        <p:txBody>
          <a:bodyPr wrap="square" rtlCol="0">
            <a:spAutoFit/>
          </a:bodyPr>
          <a:lstStyle/>
          <a:p>
            <a:pPr algn="ctr"/>
            <a:r>
              <a:rPr lang="en-US" sz="3600" i="0" dirty="0">
                <a:solidFill>
                  <a:srgbClr val="000000"/>
                </a:solidFill>
                <a:effectLst/>
                <a:cs typeface="Aharoni" panose="02010803020104030203" pitchFamily="2" charset="-79"/>
              </a:rPr>
              <a:t>Is Singapore’s </a:t>
            </a:r>
            <a:r>
              <a:rPr lang="en-US" sz="3600" dirty="0">
                <a:solidFill>
                  <a:srgbClr val="000000"/>
                </a:solidFill>
                <a:cs typeface="Aharoni" panose="02010803020104030203" pitchFamily="2" charset="-79"/>
              </a:rPr>
              <a:t>HDB resale</a:t>
            </a:r>
            <a:r>
              <a:rPr lang="en-US" sz="3600" i="0" dirty="0">
                <a:solidFill>
                  <a:srgbClr val="000000"/>
                </a:solidFill>
                <a:effectLst/>
                <a:cs typeface="Aharoni" panose="02010803020104030203" pitchFamily="2" charset="-79"/>
              </a:rPr>
              <a:t> market in a bubble? </a:t>
            </a:r>
            <a:endParaRPr lang="en-US" sz="3600" dirty="0">
              <a:cs typeface="Aharoni" panose="02010803020104030203" pitchFamily="2" charset="-79"/>
            </a:endParaRPr>
          </a:p>
        </p:txBody>
      </p:sp>
    </p:spTree>
    <p:extLst>
      <p:ext uri="{BB962C8B-B14F-4D97-AF65-F5344CB8AC3E}">
        <p14:creationId xmlns:p14="http://schemas.microsoft.com/office/powerpoint/2010/main" val="324900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549C8D-D559-ABC4-6B28-0A474DF662D1}"/>
              </a:ext>
            </a:extLst>
          </p:cNvPr>
          <p:cNvSpPr/>
          <p:nvPr/>
        </p:nvSpPr>
        <p:spPr>
          <a:xfrm>
            <a:off x="73660" y="714988"/>
            <a:ext cx="12044680" cy="6039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ity with tall buildings&#10;&#10;Description automatically generated with low confidence">
            <a:extLst>
              <a:ext uri="{FF2B5EF4-FFF2-40B4-BE49-F238E27FC236}">
                <a16:creationId xmlns:a16="http://schemas.microsoft.com/office/drawing/2014/main" id="{DEAF99F7-D585-D70B-D1AF-09C0314B8919}"/>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b="15862"/>
          <a:stretch/>
        </p:blipFill>
        <p:spPr>
          <a:xfrm>
            <a:off x="151936" y="779886"/>
            <a:ext cx="12115624" cy="5974874"/>
          </a:xfrm>
          <a:prstGeom prst="rect">
            <a:avLst/>
          </a:prstGeom>
        </p:spPr>
      </p:pic>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bg1"/>
              </a:solidFill>
              <a:cs typeface="Calibri"/>
            </a:endParaRPr>
          </a:p>
        </p:txBody>
      </p:sp>
      <p:sp>
        <p:nvSpPr>
          <p:cNvPr id="6" name="TextBox 5">
            <a:extLst>
              <a:ext uri="{FF2B5EF4-FFF2-40B4-BE49-F238E27FC236}">
                <a16:creationId xmlns:a16="http://schemas.microsoft.com/office/drawing/2014/main" id="{17342BF6-03AE-A333-AA2C-287CEA6FBC58}"/>
              </a:ext>
            </a:extLst>
          </p:cNvPr>
          <p:cNvSpPr txBox="1"/>
          <p:nvPr/>
        </p:nvSpPr>
        <p:spPr>
          <a:xfrm>
            <a:off x="1627103" y="32723"/>
            <a:ext cx="8575124" cy="707886"/>
          </a:xfrm>
          <a:prstGeom prst="rect">
            <a:avLst/>
          </a:prstGeom>
          <a:noFill/>
        </p:spPr>
        <p:txBody>
          <a:bodyPr wrap="square" lIns="91440" tIns="45720" rIns="91440" bIns="45720" rtlCol="0" anchor="t">
            <a:spAutoFit/>
          </a:bodyPr>
          <a:lstStyle/>
          <a:p>
            <a:pPr algn="ctr"/>
            <a:r>
              <a:rPr lang="en-US" sz="4000" dirty="0">
                <a:solidFill>
                  <a:schemeClr val="bg1"/>
                </a:solidFill>
                <a:latin typeface="Aharoni"/>
                <a:cs typeface="Aharoni"/>
              </a:rPr>
              <a:t>ARIMA (PSM)</a:t>
            </a:r>
            <a:endParaRPr lang="en-US" sz="4000" dirty="0">
              <a:solidFill>
                <a:schemeClr val="bg1"/>
              </a:solidFill>
              <a:latin typeface="Aharoni" panose="02010803020104030203" pitchFamily="2" charset="-79"/>
              <a:cs typeface="Aharoni" panose="02010803020104030203" pitchFamily="2" charset="-79"/>
            </a:endParaRPr>
          </a:p>
        </p:txBody>
      </p:sp>
      <p:pic>
        <p:nvPicPr>
          <p:cNvPr id="3074" name="Picture 2">
            <a:extLst>
              <a:ext uri="{FF2B5EF4-FFF2-40B4-BE49-F238E27FC236}">
                <a16:creationId xmlns:a16="http://schemas.microsoft.com/office/drawing/2014/main" id="{79160DB9-F70C-07E7-BEDB-192B4555DE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09" t="2990" r="6506" b="38494"/>
          <a:stretch/>
        </p:blipFill>
        <p:spPr bwMode="auto">
          <a:xfrm>
            <a:off x="4539515" y="1003642"/>
            <a:ext cx="3006175" cy="31420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8" name="Picture 6">
            <a:extLst>
              <a:ext uri="{FF2B5EF4-FFF2-40B4-BE49-F238E27FC236}">
                <a16:creationId xmlns:a16="http://schemas.microsoft.com/office/drawing/2014/main" id="{059AC066-9231-A91E-043C-46050F26AF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7" t="2131" r="10160" b="40583"/>
          <a:stretch/>
        </p:blipFill>
        <p:spPr bwMode="auto">
          <a:xfrm>
            <a:off x="732823" y="969071"/>
            <a:ext cx="2931954" cy="30911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4">
            <a:extLst>
              <a:ext uri="{FF2B5EF4-FFF2-40B4-BE49-F238E27FC236}">
                <a16:creationId xmlns:a16="http://schemas.microsoft.com/office/drawing/2014/main" id="{C0EDBEB5-EF26-5547-91B8-492C0AFF87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57" t="2458" r="6113" b="37754"/>
          <a:stretch/>
        </p:blipFill>
        <p:spPr bwMode="auto">
          <a:xfrm>
            <a:off x="8420428" y="1032601"/>
            <a:ext cx="2860179" cy="30544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4A950E89-1A1D-1B18-5FFA-53C35E86069B}"/>
              </a:ext>
            </a:extLst>
          </p:cNvPr>
          <p:cNvSpPr txBox="1"/>
          <p:nvPr/>
        </p:nvSpPr>
        <p:spPr>
          <a:xfrm>
            <a:off x="5146367" y="4511638"/>
            <a:ext cx="6354843" cy="92333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n-US">
                <a:solidFill>
                  <a:srgbClr val="000000"/>
                </a:solidFill>
                <a:latin typeface="WordVisi_MSFontService"/>
              </a:rPr>
              <a:t>T</a:t>
            </a:r>
            <a:r>
              <a:rPr lang="en-US" b="0" i="0">
                <a:solidFill>
                  <a:srgbClr val="000000"/>
                </a:solidFill>
                <a:effectLst/>
                <a:latin typeface="WordVisi_MSFontService"/>
              </a:rPr>
              <a:t>he forecasted PSM for both the 3 and 4 room resale HDBs are shown to rise in the near term, eventually tapering off and flattening respectively</a:t>
            </a:r>
            <a:endParaRPr lang="en-SG"/>
          </a:p>
        </p:txBody>
      </p:sp>
      <p:pic>
        <p:nvPicPr>
          <p:cNvPr id="10" name="Graphic 9" descr="Fork In Road with solid fill">
            <a:extLst>
              <a:ext uri="{FF2B5EF4-FFF2-40B4-BE49-F238E27FC236}">
                <a16:creationId xmlns:a16="http://schemas.microsoft.com/office/drawing/2014/main" id="{7A69A7B2-97DD-97F2-67EE-2E15240481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0018" y="3793462"/>
            <a:ext cx="704439" cy="704439"/>
          </a:xfrm>
          <a:prstGeom prst="rect">
            <a:avLst/>
          </a:prstGeom>
        </p:spPr>
      </p:pic>
      <p:sp>
        <p:nvSpPr>
          <p:cNvPr id="13" name="TextBox 12">
            <a:extLst>
              <a:ext uri="{FF2B5EF4-FFF2-40B4-BE49-F238E27FC236}">
                <a16:creationId xmlns:a16="http://schemas.microsoft.com/office/drawing/2014/main" id="{6A07770C-A5DD-08DE-B504-0B7FA107B7CD}"/>
              </a:ext>
            </a:extLst>
          </p:cNvPr>
          <p:cNvSpPr txBox="1"/>
          <p:nvPr/>
        </p:nvSpPr>
        <p:spPr>
          <a:xfrm>
            <a:off x="304188" y="4441377"/>
            <a:ext cx="4159045"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US" b="0" i="0">
                <a:solidFill>
                  <a:srgbClr val="000000"/>
                </a:solidFill>
                <a:effectLst/>
                <a:latin typeface="Times New Roman" panose="02020603050405020304" pitchFamily="18" charset="0"/>
              </a:rPr>
              <a:t>The 5 room flats show a trend</a:t>
            </a:r>
            <a:r>
              <a:rPr lang="en-US">
                <a:solidFill>
                  <a:srgbClr val="000000"/>
                </a:solidFill>
                <a:latin typeface="Times New Roman" panose="02020603050405020304" pitchFamily="18" charset="0"/>
              </a:rPr>
              <a:t> where</a:t>
            </a:r>
            <a:r>
              <a:rPr lang="en-US" b="0" i="0">
                <a:solidFill>
                  <a:srgbClr val="000000"/>
                </a:solidFill>
                <a:effectLst/>
                <a:latin typeface="Times New Roman" panose="02020603050405020304" pitchFamily="18" charset="0"/>
              </a:rPr>
              <a:t> the forecast shows that the PSM will rise in the near term while the lower bound remains at a steady level</a:t>
            </a:r>
            <a:endParaRPr lang="en-SG"/>
          </a:p>
        </p:txBody>
      </p:sp>
      <p:pic>
        <p:nvPicPr>
          <p:cNvPr id="15" name="Graphic 14" descr="Arrow Right with solid fill">
            <a:extLst>
              <a:ext uri="{FF2B5EF4-FFF2-40B4-BE49-F238E27FC236}">
                <a16:creationId xmlns:a16="http://schemas.microsoft.com/office/drawing/2014/main" id="{A3995C02-84E2-5595-6A76-4EB2331F68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200000">
            <a:off x="1948727" y="4060155"/>
            <a:ext cx="358605" cy="412406"/>
          </a:xfrm>
          <a:prstGeom prst="rect">
            <a:avLst/>
          </a:prstGeom>
        </p:spPr>
      </p:pic>
      <p:sp>
        <p:nvSpPr>
          <p:cNvPr id="17" name="TextBox 16">
            <a:extLst>
              <a:ext uri="{FF2B5EF4-FFF2-40B4-BE49-F238E27FC236}">
                <a16:creationId xmlns:a16="http://schemas.microsoft.com/office/drawing/2014/main" id="{DFE243A2-E8A7-A0DA-A9BB-13951FC6EA72}"/>
              </a:ext>
            </a:extLst>
          </p:cNvPr>
          <p:cNvSpPr txBox="1"/>
          <p:nvPr/>
        </p:nvSpPr>
        <p:spPr>
          <a:xfrm>
            <a:off x="3372465" y="5860026"/>
            <a:ext cx="5712541" cy="369332"/>
          </a:xfrm>
          <a:prstGeom prst="rect">
            <a:avLst/>
          </a:prstGeom>
          <a:noFill/>
          <a:ln w="19050" cap="flat" cmpd="sng" algn="ctr">
            <a:solidFill>
              <a:schemeClr val="accent2"/>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SG">
                <a:solidFill>
                  <a:srgbClr val="000000"/>
                </a:solidFill>
                <a:latin typeface="Times New Roman" panose="02020603050405020304" pitchFamily="18" charset="0"/>
              </a:rPr>
              <a:t>The </a:t>
            </a:r>
            <a:r>
              <a:rPr lang="en-SG" sz="1800" b="0" i="0" err="1">
                <a:solidFill>
                  <a:srgbClr val="000000"/>
                </a:solidFill>
                <a:effectLst/>
                <a:latin typeface="Times New Roman" panose="02020603050405020304" pitchFamily="18" charset="0"/>
              </a:rPr>
              <a:t>Lljung</a:t>
            </a:r>
            <a:r>
              <a:rPr lang="en-SG" sz="1800" b="0" i="0">
                <a:solidFill>
                  <a:srgbClr val="000000"/>
                </a:solidFill>
                <a:effectLst/>
                <a:latin typeface="Times New Roman" panose="02020603050405020304" pitchFamily="18" charset="0"/>
              </a:rPr>
              <a:t> box test gives</a:t>
            </a:r>
            <a:r>
              <a:rPr lang="en-US" sz="1800" b="0" i="0">
                <a:solidFill>
                  <a:srgbClr val="000000"/>
                </a:solidFill>
                <a:effectLst/>
                <a:latin typeface="Times New Roman" panose="02020603050405020304" pitchFamily="18" charset="0"/>
                <a:sym typeface="Wingdings" panose="05000000000000000000" pitchFamily="2" charset="2"/>
              </a:rPr>
              <a:t> </a:t>
            </a:r>
            <a:r>
              <a:rPr lang="en-US">
                <a:solidFill>
                  <a:srgbClr val="000000"/>
                </a:solidFill>
                <a:latin typeface="Times New Roman" panose="02020603050405020304" pitchFamily="18" charset="0"/>
              </a:rPr>
              <a:t>P value - &gt;0.05 for all 3 models</a:t>
            </a:r>
          </a:p>
        </p:txBody>
      </p:sp>
      <p:sp>
        <p:nvSpPr>
          <p:cNvPr id="2" name="TextBox 1">
            <a:extLst>
              <a:ext uri="{FF2B5EF4-FFF2-40B4-BE49-F238E27FC236}">
                <a16:creationId xmlns:a16="http://schemas.microsoft.com/office/drawing/2014/main" id="{2AFF1953-C3AC-E804-9848-8FF46794FF98}"/>
              </a:ext>
            </a:extLst>
          </p:cNvPr>
          <p:cNvSpPr txBox="1"/>
          <p:nvPr/>
        </p:nvSpPr>
        <p:spPr>
          <a:xfrm>
            <a:off x="5621061" y="707461"/>
            <a:ext cx="1215347" cy="261610"/>
          </a:xfrm>
          <a:prstGeom prst="rect">
            <a:avLst/>
          </a:prstGeom>
          <a:noFill/>
        </p:spPr>
        <p:txBody>
          <a:bodyPr wrap="square" rtlCol="0">
            <a:spAutoFit/>
          </a:bodyPr>
          <a:lstStyle/>
          <a:p>
            <a:r>
              <a:rPr lang="en-SG" sz="1100"/>
              <a:t>For 3 room HDB </a:t>
            </a:r>
          </a:p>
        </p:txBody>
      </p:sp>
      <p:sp>
        <p:nvSpPr>
          <p:cNvPr id="3" name="TextBox 2">
            <a:extLst>
              <a:ext uri="{FF2B5EF4-FFF2-40B4-BE49-F238E27FC236}">
                <a16:creationId xmlns:a16="http://schemas.microsoft.com/office/drawing/2014/main" id="{16ECCC24-0436-49B1-0425-52C341CC6256}"/>
              </a:ext>
            </a:extLst>
          </p:cNvPr>
          <p:cNvSpPr txBox="1"/>
          <p:nvPr/>
        </p:nvSpPr>
        <p:spPr>
          <a:xfrm>
            <a:off x="1578017" y="714988"/>
            <a:ext cx="1215347" cy="261610"/>
          </a:xfrm>
          <a:prstGeom prst="rect">
            <a:avLst/>
          </a:prstGeom>
          <a:noFill/>
        </p:spPr>
        <p:txBody>
          <a:bodyPr wrap="square" rtlCol="0">
            <a:spAutoFit/>
          </a:bodyPr>
          <a:lstStyle/>
          <a:p>
            <a:r>
              <a:rPr lang="en-SG" sz="1100"/>
              <a:t>For 5 room HDB </a:t>
            </a:r>
          </a:p>
        </p:txBody>
      </p:sp>
      <p:sp>
        <p:nvSpPr>
          <p:cNvPr id="9" name="TextBox 8">
            <a:extLst>
              <a:ext uri="{FF2B5EF4-FFF2-40B4-BE49-F238E27FC236}">
                <a16:creationId xmlns:a16="http://schemas.microsoft.com/office/drawing/2014/main" id="{BD7D1D1A-54F7-30FC-EBD0-731AE809D979}"/>
              </a:ext>
            </a:extLst>
          </p:cNvPr>
          <p:cNvSpPr txBox="1"/>
          <p:nvPr/>
        </p:nvSpPr>
        <p:spPr>
          <a:xfrm>
            <a:off x="9349550" y="714988"/>
            <a:ext cx="1215347" cy="261610"/>
          </a:xfrm>
          <a:prstGeom prst="rect">
            <a:avLst/>
          </a:prstGeom>
          <a:noFill/>
        </p:spPr>
        <p:txBody>
          <a:bodyPr wrap="square" rtlCol="0">
            <a:spAutoFit/>
          </a:bodyPr>
          <a:lstStyle/>
          <a:p>
            <a:r>
              <a:rPr lang="en-SG" sz="1100"/>
              <a:t>For 4 room HDB </a:t>
            </a:r>
          </a:p>
        </p:txBody>
      </p:sp>
    </p:spTree>
    <p:extLst>
      <p:ext uri="{BB962C8B-B14F-4D97-AF65-F5344CB8AC3E}">
        <p14:creationId xmlns:p14="http://schemas.microsoft.com/office/powerpoint/2010/main" val="2041411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549C8D-D559-ABC4-6B28-0A474DF662D1}"/>
              </a:ext>
            </a:extLst>
          </p:cNvPr>
          <p:cNvSpPr/>
          <p:nvPr/>
        </p:nvSpPr>
        <p:spPr>
          <a:xfrm>
            <a:off x="73660" y="749808"/>
            <a:ext cx="12044680" cy="601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oup of tall buildings&#10;&#10;Description automatically generated with low confidence">
            <a:extLst>
              <a:ext uri="{FF2B5EF4-FFF2-40B4-BE49-F238E27FC236}">
                <a16:creationId xmlns:a16="http://schemas.microsoft.com/office/drawing/2014/main" id="{55619FE7-ACFD-A8BF-CE4E-042E7086FFCA}"/>
              </a:ext>
            </a:extLst>
          </p:cNvPr>
          <p:cNvPicPr>
            <a:picLocks noChangeAspect="1"/>
          </p:cNvPicPr>
          <p:nvPr/>
        </p:nvPicPr>
        <p:blipFill rotWithShape="1">
          <a:blip r:embed="rId2">
            <a:alphaModFix amt="5000"/>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t="8723" r="1647" b="13668"/>
          <a:stretch/>
        </p:blipFill>
        <p:spPr>
          <a:xfrm>
            <a:off x="73660" y="749808"/>
            <a:ext cx="11991183" cy="6016752"/>
          </a:xfrm>
          <a:prstGeom prst="rect">
            <a:avLst/>
          </a:prstGeom>
        </p:spPr>
      </p:pic>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AD653D-57B1-0519-5BEE-27E0E3E6617D}"/>
              </a:ext>
            </a:extLst>
          </p:cNvPr>
          <p:cNvSpPr txBox="1"/>
          <p:nvPr/>
        </p:nvSpPr>
        <p:spPr>
          <a:xfrm>
            <a:off x="747251" y="72000"/>
            <a:ext cx="11041625" cy="646331"/>
          </a:xfrm>
          <a:prstGeom prst="rect">
            <a:avLst/>
          </a:prstGeom>
          <a:noFill/>
        </p:spPr>
        <p:txBody>
          <a:bodyPr wrap="square" lIns="91440" tIns="45720" rIns="91440" bIns="45720" rtlCol="0" anchor="t">
            <a:spAutoFit/>
          </a:bodyPr>
          <a:lstStyle/>
          <a:p>
            <a:pPr algn="ctr"/>
            <a:r>
              <a:rPr lang="en-US" sz="3600">
                <a:solidFill>
                  <a:schemeClr val="bg1"/>
                </a:solidFill>
                <a:latin typeface="Aharoni"/>
                <a:cs typeface="Aharoni"/>
              </a:rPr>
              <a:t>Inferential Statistics- Linear regression (PSM)</a:t>
            </a:r>
            <a:endParaRPr lang="en-US" sz="3600">
              <a:solidFill>
                <a:schemeClr val="bg1"/>
              </a:solidFill>
              <a:latin typeface="Aharoni" panose="02010803020104030203" pitchFamily="2" charset="-79"/>
              <a:cs typeface="Aharoni" panose="02010803020104030203" pitchFamily="2" charset="-79"/>
            </a:endParaRPr>
          </a:p>
        </p:txBody>
      </p:sp>
      <p:graphicFrame>
        <p:nvGraphicFramePr>
          <p:cNvPr id="18" name="Content Placeholder 7">
            <a:extLst>
              <a:ext uri="{FF2B5EF4-FFF2-40B4-BE49-F238E27FC236}">
                <a16:creationId xmlns:a16="http://schemas.microsoft.com/office/drawing/2014/main" id="{31F338DA-44AF-82B7-D4F1-85C386B413B9}"/>
              </a:ext>
            </a:extLst>
          </p:cNvPr>
          <p:cNvGraphicFramePr>
            <a:graphicFrameLocks noGrp="1"/>
          </p:cNvGraphicFramePr>
          <p:nvPr>
            <p:ph sz="half" idx="1"/>
            <p:extLst>
              <p:ext uri="{D42A27DB-BD31-4B8C-83A1-F6EECF244321}">
                <p14:modId xmlns:p14="http://schemas.microsoft.com/office/powerpoint/2010/main" val="1139846356"/>
              </p:ext>
            </p:extLst>
          </p:nvPr>
        </p:nvGraphicFramePr>
        <p:xfrm>
          <a:off x="747251" y="966352"/>
          <a:ext cx="6185153" cy="5434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Content Placeholder 5" descr="Text, letter&#10;&#10;Description automatically generated">
            <a:extLst>
              <a:ext uri="{FF2B5EF4-FFF2-40B4-BE49-F238E27FC236}">
                <a16:creationId xmlns:a16="http://schemas.microsoft.com/office/drawing/2014/main" id="{BC262B48-098F-CC88-9411-2966EB93EA0C}"/>
              </a:ext>
            </a:extLst>
          </p:cNvPr>
          <p:cNvPicPr>
            <a:picLocks noGrp="1" noChangeAspect="1"/>
          </p:cNvPicPr>
          <p:nvPr>
            <p:ph sz="half" idx="2"/>
          </p:nvPr>
        </p:nvPicPr>
        <p:blipFill>
          <a:blip r:embed="rId9"/>
          <a:stretch>
            <a:fillRect/>
          </a:stretch>
        </p:blipFill>
        <p:spPr>
          <a:xfrm>
            <a:off x="7256206" y="1341199"/>
            <a:ext cx="4808637" cy="1717854"/>
          </a:xfrm>
        </p:spPr>
      </p:pic>
      <p:sp>
        <p:nvSpPr>
          <p:cNvPr id="7" name="TextBox 6">
            <a:extLst>
              <a:ext uri="{FF2B5EF4-FFF2-40B4-BE49-F238E27FC236}">
                <a16:creationId xmlns:a16="http://schemas.microsoft.com/office/drawing/2014/main" id="{B01E2EE3-C5D7-6B70-5312-6CD09E309281}"/>
              </a:ext>
            </a:extLst>
          </p:cNvPr>
          <p:cNvSpPr txBox="1"/>
          <p:nvPr/>
        </p:nvSpPr>
        <p:spPr>
          <a:xfrm>
            <a:off x="7352112" y="3027022"/>
            <a:ext cx="4345858" cy="246221"/>
          </a:xfrm>
          <a:prstGeom prst="rect">
            <a:avLst/>
          </a:prstGeom>
          <a:noFill/>
        </p:spPr>
        <p:txBody>
          <a:bodyPr wrap="square" rtlCol="0">
            <a:spAutoFit/>
          </a:bodyPr>
          <a:lstStyle/>
          <a:p>
            <a:r>
              <a:rPr lang="en-SG" sz="1000">
                <a:highlight>
                  <a:srgbClr val="C0C0C0"/>
                </a:highlight>
                <a:cs typeface="Calibri"/>
              </a:rPr>
              <a:t>{the coefficients have been excluded from the output here due to length}</a:t>
            </a:r>
          </a:p>
        </p:txBody>
      </p:sp>
      <p:pic>
        <p:nvPicPr>
          <p:cNvPr id="1026" name="Picture 2">
            <a:extLst>
              <a:ext uri="{FF2B5EF4-FFF2-40B4-BE49-F238E27FC236}">
                <a16:creationId xmlns:a16="http://schemas.microsoft.com/office/drawing/2014/main" id="{CDE44A49-0E24-2BA7-E313-A9AA7F506B1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6206" y="3683576"/>
            <a:ext cx="4486274" cy="2090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34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549C8D-D559-ABC4-6B28-0A474DF662D1}"/>
              </a:ext>
            </a:extLst>
          </p:cNvPr>
          <p:cNvSpPr/>
          <p:nvPr/>
        </p:nvSpPr>
        <p:spPr>
          <a:xfrm>
            <a:off x="68826" y="737418"/>
            <a:ext cx="12024851" cy="6037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ity with tall buildings&#10;&#10;Description automatically generated with low confidence">
            <a:extLst>
              <a:ext uri="{FF2B5EF4-FFF2-40B4-BE49-F238E27FC236}">
                <a16:creationId xmlns:a16="http://schemas.microsoft.com/office/drawing/2014/main" id="{ACE5D24C-2A87-F899-32AE-1451E65D067D}"/>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07949" y="-181126"/>
            <a:ext cx="12024850" cy="6955551"/>
          </a:xfrm>
          <a:prstGeom prst="rect">
            <a:avLst/>
          </a:prstGeom>
        </p:spPr>
      </p:pic>
      <p:sp>
        <p:nvSpPr>
          <p:cNvPr id="4" name="Rectangle 3">
            <a:extLst>
              <a:ext uri="{FF2B5EF4-FFF2-40B4-BE49-F238E27FC236}">
                <a16:creationId xmlns:a16="http://schemas.microsoft.com/office/drawing/2014/main" id="{27B678B7-D2AF-A1A8-0CD8-8779E7F74115}"/>
              </a:ext>
            </a:extLst>
          </p:cNvPr>
          <p:cNvSpPr/>
          <p:nvPr/>
        </p:nvSpPr>
        <p:spPr>
          <a:xfrm>
            <a:off x="0" y="-371444"/>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AD653D-57B1-0519-5BEE-27E0E3E6617D}"/>
              </a:ext>
            </a:extLst>
          </p:cNvPr>
          <p:cNvSpPr txBox="1"/>
          <p:nvPr/>
        </p:nvSpPr>
        <p:spPr>
          <a:xfrm>
            <a:off x="2672261" y="-164780"/>
            <a:ext cx="6236208" cy="707886"/>
          </a:xfrm>
          <a:prstGeom prst="rect">
            <a:avLst/>
          </a:prstGeom>
          <a:noFill/>
        </p:spPr>
        <p:txBody>
          <a:bodyPr wrap="square" lIns="91440" tIns="45720" rIns="91440" bIns="45720" rtlCol="0" anchor="t">
            <a:spAutoFit/>
          </a:bodyPr>
          <a:lstStyle/>
          <a:p>
            <a:pPr algn="ctr"/>
            <a:r>
              <a:rPr lang="en-US" sz="4000" dirty="0" err="1">
                <a:solidFill>
                  <a:schemeClr val="bg1"/>
                </a:solidFill>
                <a:latin typeface="Aharoni"/>
                <a:cs typeface="Aharoni"/>
              </a:rPr>
              <a:t>Rshiny</a:t>
            </a:r>
            <a:endParaRPr lang="en-US" sz="4000" dirty="0">
              <a:solidFill>
                <a:schemeClr val="bg1"/>
              </a:solidFill>
              <a:latin typeface="Aharoni" panose="02010803020104030203" pitchFamily="2" charset="-79"/>
              <a:cs typeface="Aharoni" panose="02010803020104030203" pitchFamily="2" charset="-79"/>
            </a:endParaRPr>
          </a:p>
        </p:txBody>
      </p:sp>
      <p:sp>
        <p:nvSpPr>
          <p:cNvPr id="3" name="TextBox 2">
            <a:extLst>
              <a:ext uri="{FF2B5EF4-FFF2-40B4-BE49-F238E27FC236}">
                <a16:creationId xmlns:a16="http://schemas.microsoft.com/office/drawing/2014/main" id="{D4914D20-7A90-68EC-45C4-BFF3FC822AE4}"/>
              </a:ext>
            </a:extLst>
          </p:cNvPr>
          <p:cNvSpPr txBox="1"/>
          <p:nvPr/>
        </p:nvSpPr>
        <p:spPr>
          <a:xfrm>
            <a:off x="3876306" y="5119661"/>
            <a:ext cx="7925505" cy="92333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lIns="91440" tIns="45720" rIns="91440" bIns="45720" rtlCol="0" anchor="t">
            <a:spAutoFit/>
          </a:bodyPr>
          <a:lstStyle/>
          <a:p>
            <a:pPr algn="ctr"/>
            <a:r>
              <a:rPr lang="en-SG">
                <a:solidFill>
                  <a:schemeClr val="accent1">
                    <a:lumMod val="75000"/>
                  </a:schemeClr>
                </a:solidFill>
                <a:latin typeface="Cambria" panose="02040503050406030204" pitchFamily="18" charset="0"/>
                <a:ea typeface="Cambria" panose="02040503050406030204" pitchFamily="18" charset="0"/>
                <a:cs typeface="Biome" panose="020B0502040204020203" pitchFamily="34" charset="0"/>
              </a:rPr>
              <a:t>The </a:t>
            </a:r>
            <a:r>
              <a:rPr lang="en-SG" err="1">
                <a:solidFill>
                  <a:schemeClr val="accent1">
                    <a:lumMod val="75000"/>
                  </a:schemeClr>
                </a:solidFill>
                <a:latin typeface="Cambria" panose="02040503050406030204" pitchFamily="18" charset="0"/>
                <a:ea typeface="Cambria" panose="02040503050406030204" pitchFamily="18" charset="0"/>
                <a:cs typeface="Biome" panose="020B0502040204020203" pitchFamily="34" charset="0"/>
              </a:rPr>
              <a:t>Rshiny</a:t>
            </a:r>
            <a:r>
              <a:rPr lang="en-SG">
                <a:solidFill>
                  <a:schemeClr val="accent1">
                    <a:lumMod val="75000"/>
                  </a:schemeClr>
                </a:solidFill>
                <a:latin typeface="Cambria" panose="02040503050406030204" pitchFamily="18" charset="0"/>
                <a:ea typeface="Cambria" panose="02040503050406030204" pitchFamily="18" charset="0"/>
                <a:cs typeface="Biome" panose="020B0502040204020203" pitchFamily="34" charset="0"/>
              </a:rPr>
              <a:t> application enables the clear demonstration of not only Visual aspects of the analysis but also allows the user to perform a linear regression using the variables from the dataset</a:t>
            </a:r>
          </a:p>
        </p:txBody>
      </p:sp>
      <p:pic>
        <p:nvPicPr>
          <p:cNvPr id="7" name="Picture 6" descr="Icon&#10;&#10;Description automatically generated">
            <a:extLst>
              <a:ext uri="{FF2B5EF4-FFF2-40B4-BE49-F238E27FC236}">
                <a16:creationId xmlns:a16="http://schemas.microsoft.com/office/drawing/2014/main" id="{7904705E-5642-8779-51C2-67C6EA2BEE80}"/>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24041" t="18108" r="23890" b="14291"/>
          <a:stretch/>
        </p:blipFill>
        <p:spPr>
          <a:xfrm>
            <a:off x="1064466" y="834973"/>
            <a:ext cx="2153728" cy="2108644"/>
          </a:xfrm>
          <a:prstGeom prst="ellipse">
            <a:avLst/>
          </a:prstGeom>
          <a:ln w="190500" cap="rnd">
            <a:solidFill>
              <a:schemeClr val="accent5">
                <a:lumMod val="60000"/>
                <a:lumOff val="40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Arrow: Left 7">
            <a:extLst>
              <a:ext uri="{FF2B5EF4-FFF2-40B4-BE49-F238E27FC236}">
                <a16:creationId xmlns:a16="http://schemas.microsoft.com/office/drawing/2014/main" id="{211F2A1C-9362-2C39-4496-22150DB150B4}"/>
              </a:ext>
            </a:extLst>
          </p:cNvPr>
          <p:cNvSpPr/>
          <p:nvPr/>
        </p:nvSpPr>
        <p:spPr>
          <a:xfrm rot="18931252">
            <a:off x="4349240" y="3068058"/>
            <a:ext cx="575689" cy="180125"/>
          </a:xfrm>
          <a:prstGeom prst="lef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pic>
        <p:nvPicPr>
          <p:cNvPr id="6" name="Picture 5" descr="Graphical user interface&#10;&#10;Description automatically generated with medium confidence">
            <a:extLst>
              <a:ext uri="{FF2B5EF4-FFF2-40B4-BE49-F238E27FC236}">
                <a16:creationId xmlns:a16="http://schemas.microsoft.com/office/drawing/2014/main" id="{122E66EB-525E-B2C4-1BA8-75E6C46081EA}"/>
              </a:ext>
            </a:extLst>
          </p:cNvPr>
          <p:cNvPicPr>
            <a:picLocks noChangeAspect="1"/>
          </p:cNvPicPr>
          <p:nvPr/>
        </p:nvPicPr>
        <p:blipFill>
          <a:blip r:embed="rId7"/>
          <a:stretch>
            <a:fillRect/>
          </a:stretch>
        </p:blipFill>
        <p:spPr>
          <a:xfrm>
            <a:off x="3890332" y="737419"/>
            <a:ext cx="7918952" cy="4207366"/>
          </a:xfrm>
          <a:prstGeom prst="rect">
            <a:avLst/>
          </a:prstGeom>
        </p:spPr>
      </p:pic>
      <p:sp>
        <p:nvSpPr>
          <p:cNvPr id="9" name="Arrow: Left 8">
            <a:extLst>
              <a:ext uri="{FF2B5EF4-FFF2-40B4-BE49-F238E27FC236}">
                <a16:creationId xmlns:a16="http://schemas.microsoft.com/office/drawing/2014/main" id="{905F9437-2C9C-9C45-23EC-359DB98DE1E9}"/>
              </a:ext>
            </a:extLst>
          </p:cNvPr>
          <p:cNvSpPr/>
          <p:nvPr/>
        </p:nvSpPr>
        <p:spPr>
          <a:xfrm rot="18351823">
            <a:off x="3299499" y="3082945"/>
            <a:ext cx="1019755" cy="305464"/>
          </a:xfrm>
          <a:prstGeom prst="lef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pic>
        <p:nvPicPr>
          <p:cNvPr id="10" name="Picture 9" descr="Graphical user interface&#10;&#10;Description automatically generated with medium confidence">
            <a:extLst>
              <a:ext uri="{FF2B5EF4-FFF2-40B4-BE49-F238E27FC236}">
                <a16:creationId xmlns:a16="http://schemas.microsoft.com/office/drawing/2014/main" id="{97BCCD72-5A02-E50A-ED93-2B0DFBFA41C5}"/>
              </a:ext>
            </a:extLst>
          </p:cNvPr>
          <p:cNvPicPr>
            <a:picLocks noChangeAspect="1"/>
          </p:cNvPicPr>
          <p:nvPr/>
        </p:nvPicPr>
        <p:blipFill rotWithShape="1">
          <a:blip r:embed="rId7"/>
          <a:srcRect l="1" r="80016" b="66463"/>
          <a:stretch/>
        </p:blipFill>
        <p:spPr>
          <a:xfrm>
            <a:off x="534200" y="3491872"/>
            <a:ext cx="2764950" cy="2465312"/>
          </a:xfrm>
          <a:prstGeom prst="rect">
            <a:avLst/>
          </a:prstGeom>
        </p:spPr>
      </p:pic>
    </p:spTree>
    <p:extLst>
      <p:ext uri="{BB962C8B-B14F-4D97-AF65-F5344CB8AC3E}">
        <p14:creationId xmlns:p14="http://schemas.microsoft.com/office/powerpoint/2010/main" val="231673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549C8D-D559-ABC4-6B28-0A474DF662D1}"/>
              </a:ext>
            </a:extLst>
          </p:cNvPr>
          <p:cNvSpPr/>
          <p:nvPr/>
        </p:nvSpPr>
        <p:spPr>
          <a:xfrm>
            <a:off x="73660" y="779885"/>
            <a:ext cx="12044680" cy="5952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ky, outdoor, water, river&#10;&#10;Description automatically generated">
            <a:extLst>
              <a:ext uri="{FF2B5EF4-FFF2-40B4-BE49-F238E27FC236}">
                <a16:creationId xmlns:a16="http://schemas.microsoft.com/office/drawing/2014/main" id="{1B157566-0FD2-55B2-C536-E0AC2265B5B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569" r="-99" b="16533"/>
          <a:stretch/>
        </p:blipFill>
        <p:spPr>
          <a:xfrm>
            <a:off x="5207" y="779884"/>
            <a:ext cx="12125102" cy="5953633"/>
          </a:xfrm>
          <a:prstGeom prst="rect">
            <a:avLst/>
          </a:prstGeom>
        </p:spPr>
      </p:pic>
      <p:sp>
        <p:nvSpPr>
          <p:cNvPr id="4" name="Rectangle 3">
            <a:extLst>
              <a:ext uri="{FF2B5EF4-FFF2-40B4-BE49-F238E27FC236}">
                <a16:creationId xmlns:a16="http://schemas.microsoft.com/office/drawing/2014/main" id="{27B678B7-D2AF-A1A8-0CD8-8779E7F74115}"/>
              </a:ext>
            </a:extLst>
          </p:cNvPr>
          <p:cNvSpPr/>
          <p:nvPr/>
        </p:nvSpPr>
        <p:spPr>
          <a:xfrm>
            <a:off x="0" y="-18718"/>
            <a:ext cx="12192000" cy="697143"/>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2E620A-0BD7-9FA8-D3FA-15634195EAA5}"/>
              </a:ext>
            </a:extLst>
          </p:cNvPr>
          <p:cNvSpPr txBox="1"/>
          <p:nvPr/>
        </p:nvSpPr>
        <p:spPr>
          <a:xfrm>
            <a:off x="1764000" y="72000"/>
            <a:ext cx="9188958" cy="707886"/>
          </a:xfrm>
          <a:prstGeom prst="rect">
            <a:avLst/>
          </a:prstGeom>
          <a:noFill/>
        </p:spPr>
        <p:txBody>
          <a:bodyPr wrap="square" lIns="91440" tIns="45720" rIns="91440" bIns="45720" rtlCol="0" anchor="t">
            <a:spAutoFit/>
          </a:bodyPr>
          <a:lstStyle/>
          <a:p>
            <a:pPr algn="ctr"/>
            <a:r>
              <a:rPr lang="en-US" sz="4000">
                <a:solidFill>
                  <a:schemeClr val="bg1"/>
                </a:solidFill>
                <a:latin typeface="Aharoni"/>
                <a:cs typeface="Aharoni"/>
              </a:rPr>
              <a:t>Conclusion &amp; Recommendations</a:t>
            </a:r>
            <a:endParaRPr lang="en-US" sz="4000">
              <a:solidFill>
                <a:schemeClr val="bg1"/>
              </a:solidFill>
              <a:latin typeface="Aharoni" panose="02010803020104030203" pitchFamily="2" charset="-79"/>
              <a:cs typeface="Aharoni" panose="02010803020104030203" pitchFamily="2" charset="-79"/>
            </a:endParaRPr>
          </a:p>
        </p:txBody>
      </p:sp>
      <p:graphicFrame>
        <p:nvGraphicFramePr>
          <p:cNvPr id="15" name="Content Placeholder 5">
            <a:extLst>
              <a:ext uri="{FF2B5EF4-FFF2-40B4-BE49-F238E27FC236}">
                <a16:creationId xmlns:a16="http://schemas.microsoft.com/office/drawing/2014/main" id="{E1ED614C-E214-A68F-64ED-2C3BC45E6853}"/>
              </a:ext>
            </a:extLst>
          </p:cNvPr>
          <p:cNvGraphicFramePr>
            <a:graphicFrameLocks noGrp="1"/>
          </p:cNvGraphicFramePr>
          <p:nvPr>
            <p:ph sz="half" idx="1"/>
            <p:extLst>
              <p:ext uri="{D42A27DB-BD31-4B8C-83A1-F6EECF244321}">
                <p14:modId xmlns:p14="http://schemas.microsoft.com/office/powerpoint/2010/main" val="1046366324"/>
              </p:ext>
            </p:extLst>
          </p:nvPr>
        </p:nvGraphicFramePr>
        <p:xfrm>
          <a:off x="604377" y="2000774"/>
          <a:ext cx="10983245" cy="3271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Graphic 12" descr="Badge Tick with solid fill">
            <a:extLst>
              <a:ext uri="{FF2B5EF4-FFF2-40B4-BE49-F238E27FC236}">
                <a16:creationId xmlns:a16="http://schemas.microsoft.com/office/drawing/2014/main" id="{5E3FBDD4-0DD5-DB33-4F0C-F476D1587B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71333" y="923825"/>
            <a:ext cx="914400" cy="914400"/>
          </a:xfrm>
          <a:prstGeom prst="rect">
            <a:avLst/>
          </a:prstGeom>
        </p:spPr>
      </p:pic>
    </p:spTree>
    <p:extLst>
      <p:ext uri="{BB962C8B-B14F-4D97-AF65-F5344CB8AC3E}">
        <p14:creationId xmlns:p14="http://schemas.microsoft.com/office/powerpoint/2010/main" val="4055737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549C8D-D559-ABC4-6B28-0A474DF662D1}"/>
              </a:ext>
            </a:extLst>
          </p:cNvPr>
          <p:cNvSpPr/>
          <p:nvPr/>
        </p:nvSpPr>
        <p:spPr>
          <a:xfrm>
            <a:off x="14156" y="1055345"/>
            <a:ext cx="12104184" cy="5647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ity with tall buildings&#10;&#10;Description automatically generated with low confidence">
            <a:extLst>
              <a:ext uri="{FF2B5EF4-FFF2-40B4-BE49-F238E27FC236}">
                <a16:creationId xmlns:a16="http://schemas.microsoft.com/office/drawing/2014/main" id="{3675FC47-FBCF-97C7-3471-124FF2720D1F}"/>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99" t="95" r="-198" b="4719"/>
          <a:stretch/>
        </p:blipFill>
        <p:spPr>
          <a:xfrm>
            <a:off x="14156" y="1055345"/>
            <a:ext cx="12104203" cy="5647211"/>
          </a:xfrm>
          <a:prstGeom prst="rect">
            <a:avLst/>
          </a:prstGeom>
        </p:spPr>
      </p:pic>
      <p:sp>
        <p:nvSpPr>
          <p:cNvPr id="4" name="Rectangle 3">
            <a:extLst>
              <a:ext uri="{FF2B5EF4-FFF2-40B4-BE49-F238E27FC236}">
                <a16:creationId xmlns:a16="http://schemas.microsoft.com/office/drawing/2014/main" id="{27B678B7-D2AF-A1A8-0CD8-8779E7F74115}"/>
              </a:ext>
            </a:extLst>
          </p:cNvPr>
          <p:cNvSpPr/>
          <p:nvPr/>
        </p:nvSpPr>
        <p:spPr>
          <a:xfrm>
            <a:off x="0" y="-50840"/>
            <a:ext cx="12192000" cy="953566"/>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32E620A-0BD7-9FA8-D3FA-15634195EAA5}"/>
              </a:ext>
            </a:extLst>
          </p:cNvPr>
          <p:cNvSpPr txBox="1"/>
          <p:nvPr/>
        </p:nvSpPr>
        <p:spPr>
          <a:xfrm>
            <a:off x="2778139" y="271150"/>
            <a:ext cx="6236208" cy="707886"/>
          </a:xfrm>
          <a:prstGeom prst="rect">
            <a:avLst/>
          </a:prstGeom>
          <a:noFill/>
        </p:spPr>
        <p:txBody>
          <a:bodyPr wrap="square" lIns="91440" tIns="45720" rIns="91440" bIns="45720" rtlCol="0" anchor="t">
            <a:spAutoFit/>
          </a:bodyPr>
          <a:lstStyle/>
          <a:p>
            <a:pPr algn="ctr"/>
            <a:r>
              <a:rPr lang="en-US" sz="4000" dirty="0">
                <a:solidFill>
                  <a:schemeClr val="bg1"/>
                </a:solidFill>
                <a:latin typeface="Aharoni"/>
                <a:cs typeface="Aharoni"/>
              </a:rPr>
              <a:t>Future scope</a:t>
            </a:r>
          </a:p>
        </p:txBody>
      </p:sp>
      <p:graphicFrame>
        <p:nvGraphicFramePr>
          <p:cNvPr id="12" name="Content Placeholder 7">
            <a:extLst>
              <a:ext uri="{FF2B5EF4-FFF2-40B4-BE49-F238E27FC236}">
                <a16:creationId xmlns:a16="http://schemas.microsoft.com/office/drawing/2014/main" id="{195384D9-A29C-F9D0-2DE3-E0AE4AD8657B}"/>
              </a:ext>
            </a:extLst>
          </p:cNvPr>
          <p:cNvGraphicFramePr>
            <a:graphicFrameLocks noGrp="1"/>
          </p:cNvGraphicFramePr>
          <p:nvPr>
            <p:ph idx="1"/>
            <p:extLst>
              <p:ext uri="{D42A27DB-BD31-4B8C-83A1-F6EECF244321}">
                <p14:modId xmlns:p14="http://schemas.microsoft.com/office/powerpoint/2010/main" val="1279172394"/>
              </p:ext>
            </p:extLst>
          </p:nvPr>
        </p:nvGraphicFramePr>
        <p:xfrm>
          <a:off x="240632" y="1025566"/>
          <a:ext cx="11626903" cy="54329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8344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549C8D-D559-ABC4-6B28-0A474DF662D1}"/>
              </a:ext>
            </a:extLst>
          </p:cNvPr>
          <p:cNvSpPr/>
          <p:nvPr/>
        </p:nvSpPr>
        <p:spPr>
          <a:xfrm>
            <a:off x="73660" y="129352"/>
            <a:ext cx="12044680" cy="659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B678B7-D2AF-A1A8-0CD8-8779E7F74115}"/>
              </a:ext>
            </a:extLst>
          </p:cNvPr>
          <p:cNvSpPr/>
          <p:nvPr/>
        </p:nvSpPr>
        <p:spPr>
          <a:xfrm>
            <a:off x="0" y="-1081665"/>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sign, clock, vector graphics&#10;&#10;Description automatically generated">
            <a:extLst>
              <a:ext uri="{FF2B5EF4-FFF2-40B4-BE49-F238E27FC236}">
                <a16:creationId xmlns:a16="http://schemas.microsoft.com/office/drawing/2014/main" id="{754992A6-900B-09F7-BB39-7E29D8FFD78A}"/>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3852710" y="2075936"/>
            <a:ext cx="3976533" cy="3962915"/>
          </a:xfrm>
          <a:prstGeom prst="rect">
            <a:avLst/>
          </a:prstGeom>
        </p:spPr>
      </p:pic>
      <p:sp>
        <p:nvSpPr>
          <p:cNvPr id="2" name="TextBox 1">
            <a:extLst>
              <a:ext uri="{FF2B5EF4-FFF2-40B4-BE49-F238E27FC236}">
                <a16:creationId xmlns:a16="http://schemas.microsoft.com/office/drawing/2014/main" id="{632E620A-0BD7-9FA8-D3FA-15634195EAA5}"/>
              </a:ext>
            </a:extLst>
          </p:cNvPr>
          <p:cNvSpPr txBox="1"/>
          <p:nvPr/>
        </p:nvSpPr>
        <p:spPr>
          <a:xfrm>
            <a:off x="1342067" y="549554"/>
            <a:ext cx="9253457" cy="1526382"/>
          </a:xfrm>
          <a:prstGeom prst="rect">
            <a:avLst/>
          </a:prstGeom>
          <a:noFill/>
        </p:spPr>
        <p:txBody>
          <a:bodyPr wrap="square" lIns="91440" tIns="45720" rIns="91440" bIns="45720" rtlCol="0" anchor="t">
            <a:spAutoFit/>
          </a:bodyPr>
          <a:lstStyle/>
          <a:p>
            <a:pPr algn="ctr"/>
            <a:r>
              <a:rPr lang="en-US" sz="8000">
                <a:latin typeface="Century Gothic" panose="020B0502020202020204" pitchFamily="34" charset="0"/>
                <a:cs typeface="Aharoni"/>
              </a:rPr>
              <a:t>Thank you</a:t>
            </a:r>
            <a:endParaRPr lang="en-US" sz="8000">
              <a:latin typeface="Century Gothic" panose="020B0502020202020204" pitchFamily="34" charset="0"/>
              <a:cs typeface="Aharoni" panose="02010803020104030203" pitchFamily="2" charset="-79"/>
            </a:endParaRPr>
          </a:p>
        </p:txBody>
      </p:sp>
    </p:spTree>
    <p:extLst>
      <p:ext uri="{BB962C8B-B14F-4D97-AF65-F5344CB8AC3E}">
        <p14:creationId xmlns:p14="http://schemas.microsoft.com/office/powerpoint/2010/main" val="3621635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549C8D-D559-ABC4-6B28-0A474DF662D1}"/>
              </a:ext>
            </a:extLst>
          </p:cNvPr>
          <p:cNvSpPr/>
          <p:nvPr/>
        </p:nvSpPr>
        <p:spPr>
          <a:xfrm>
            <a:off x="73660" y="747027"/>
            <a:ext cx="12044680" cy="6038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5C3321-D469-628A-3521-44CA4986206E}"/>
              </a:ext>
            </a:extLst>
          </p:cNvPr>
          <p:cNvSpPr txBox="1"/>
          <p:nvPr/>
        </p:nvSpPr>
        <p:spPr>
          <a:xfrm>
            <a:off x="2268000" y="72000"/>
            <a:ext cx="7908374" cy="615553"/>
          </a:xfrm>
          <a:prstGeom prst="rect">
            <a:avLst/>
          </a:prstGeom>
          <a:noFill/>
        </p:spPr>
        <p:txBody>
          <a:bodyPr wrap="square" lIns="0" tIns="0" rIns="0" bIns="0" rtlCol="0">
            <a:spAutoFit/>
          </a:bodyPr>
          <a:lstStyle/>
          <a:p>
            <a:pPr algn="ctr"/>
            <a:r>
              <a:rPr lang="en-US" sz="4000" dirty="0">
                <a:solidFill>
                  <a:schemeClr val="bg1"/>
                </a:solidFill>
                <a:latin typeface="Aharoni" panose="02010803020104030203" pitchFamily="2" charset="-79"/>
                <a:cs typeface="Aharoni" panose="02010803020104030203" pitchFamily="2" charset="-79"/>
              </a:rPr>
              <a:t>Content</a:t>
            </a:r>
          </a:p>
        </p:txBody>
      </p:sp>
      <p:pic>
        <p:nvPicPr>
          <p:cNvPr id="10" name="Picture 9" descr="A picture containing sky, outdoor, city, nature&#10;&#10;Description automatically generated">
            <a:extLst>
              <a:ext uri="{FF2B5EF4-FFF2-40B4-BE49-F238E27FC236}">
                <a16:creationId xmlns:a16="http://schemas.microsoft.com/office/drawing/2014/main" id="{93C97E92-79E4-289D-11FD-40FD8A6B4064}"/>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b="23505"/>
          <a:stretch/>
        </p:blipFill>
        <p:spPr>
          <a:xfrm>
            <a:off x="73660" y="687553"/>
            <a:ext cx="12118340" cy="6192228"/>
          </a:xfrm>
          <a:prstGeom prst="rect">
            <a:avLst/>
          </a:prstGeom>
          <a:ln>
            <a:noFill/>
          </a:ln>
          <a:effectLst>
            <a:softEdge rad="112500"/>
          </a:effectLst>
        </p:spPr>
      </p:pic>
      <p:graphicFrame>
        <p:nvGraphicFramePr>
          <p:cNvPr id="8" name="Diagram 7">
            <a:extLst>
              <a:ext uri="{FF2B5EF4-FFF2-40B4-BE49-F238E27FC236}">
                <a16:creationId xmlns:a16="http://schemas.microsoft.com/office/drawing/2014/main" id="{3D3E8B80-37B2-F1B2-2531-2A4E76476056}"/>
              </a:ext>
            </a:extLst>
          </p:cNvPr>
          <p:cNvGraphicFramePr/>
          <p:nvPr>
            <p:extLst>
              <p:ext uri="{D42A27DB-BD31-4B8C-83A1-F6EECF244321}">
                <p14:modId xmlns:p14="http://schemas.microsoft.com/office/powerpoint/2010/main" val="3043544817"/>
              </p:ext>
            </p:extLst>
          </p:nvPr>
        </p:nvGraphicFramePr>
        <p:xfrm>
          <a:off x="1961950" y="1344248"/>
          <a:ext cx="8808720" cy="4902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6462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549C8D-D559-ABC4-6B28-0A474DF662D1}"/>
              </a:ext>
            </a:extLst>
          </p:cNvPr>
          <p:cNvSpPr/>
          <p:nvPr/>
        </p:nvSpPr>
        <p:spPr>
          <a:xfrm>
            <a:off x="73660" y="727587"/>
            <a:ext cx="12044680" cy="6038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5C3321-D469-628A-3521-44CA4986206E}"/>
              </a:ext>
            </a:extLst>
          </p:cNvPr>
          <p:cNvSpPr txBox="1"/>
          <p:nvPr/>
        </p:nvSpPr>
        <p:spPr>
          <a:xfrm>
            <a:off x="2268000" y="72000"/>
            <a:ext cx="7908374" cy="615553"/>
          </a:xfrm>
          <a:prstGeom prst="rect">
            <a:avLst/>
          </a:prstGeom>
          <a:noFill/>
        </p:spPr>
        <p:txBody>
          <a:bodyPr wrap="square" lIns="0" tIns="0" rIns="0" bIns="0" rtlCol="0">
            <a:spAutoFit/>
          </a:bodyPr>
          <a:lstStyle/>
          <a:p>
            <a:pPr algn="ctr"/>
            <a:r>
              <a:rPr lang="en-US" sz="4000">
                <a:solidFill>
                  <a:schemeClr val="bg1"/>
                </a:solidFill>
                <a:latin typeface="Aharoni" panose="02010803020104030203" pitchFamily="2" charset="-79"/>
                <a:cs typeface="Aharoni" panose="02010803020104030203" pitchFamily="2" charset="-79"/>
              </a:rPr>
              <a:t>Introduction Of The Topic</a:t>
            </a:r>
          </a:p>
        </p:txBody>
      </p:sp>
      <p:pic>
        <p:nvPicPr>
          <p:cNvPr id="23" name="Picture 22" descr="A picture containing text">
            <a:extLst>
              <a:ext uri="{FF2B5EF4-FFF2-40B4-BE49-F238E27FC236}">
                <a16:creationId xmlns:a16="http://schemas.microsoft.com/office/drawing/2014/main" id="{D7354781-5060-E845-1132-40B6BFDE7C05}"/>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998533" y="827702"/>
            <a:ext cx="10194931" cy="6750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DA0B1DC5-EBBB-B7C4-E9FA-F541840E55C6}"/>
              </a:ext>
            </a:extLst>
          </p:cNvPr>
          <p:cNvSpPr txBox="1"/>
          <p:nvPr/>
        </p:nvSpPr>
        <p:spPr>
          <a:xfrm>
            <a:off x="1176871" y="1053568"/>
            <a:ext cx="10479031" cy="5170646"/>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cs typeface="Aharoni" panose="02010803020104030203" pitchFamily="2" charset="-79"/>
              </a:rPr>
              <a:t>The Property and real estate market is an important facet of the Singapore economy, and the buyer and seller trends can indicate the movement of the economy.</a:t>
            </a:r>
          </a:p>
          <a:p>
            <a:pPr marL="342900" indent="-342900">
              <a:buFont typeface="Wingdings" panose="05000000000000000000" pitchFamily="2" charset="2"/>
              <a:buChar char="Ø"/>
            </a:pPr>
            <a:endParaRPr lang="en-US" sz="2200" dirty="0">
              <a:cs typeface="Aharoni" panose="02010803020104030203" pitchFamily="2" charset="-79"/>
            </a:endParaRPr>
          </a:p>
          <a:p>
            <a:pPr marL="342900" indent="-342900">
              <a:buFont typeface="Wingdings" panose="05000000000000000000" pitchFamily="2" charset="2"/>
              <a:buChar char="Ø"/>
            </a:pPr>
            <a:r>
              <a:rPr lang="en-US" sz="2200" dirty="0">
                <a:cs typeface="Aharoni" panose="02010803020104030203" pitchFamily="2" charset="-79"/>
              </a:rPr>
              <a:t>The changes in this market are mostly influenced by purchasing power with the buyers, government regulations and fluctuations in demand.</a:t>
            </a:r>
          </a:p>
          <a:p>
            <a:pPr marL="342900" indent="-342900">
              <a:buFont typeface="Wingdings" panose="05000000000000000000" pitchFamily="2" charset="2"/>
              <a:buChar char="Ø"/>
            </a:pPr>
            <a:endParaRPr lang="en-US" sz="2200" dirty="0">
              <a:cs typeface="Aharoni" panose="02010803020104030203" pitchFamily="2" charset="-79"/>
            </a:endParaRPr>
          </a:p>
          <a:p>
            <a:pPr marL="342900" indent="-342900">
              <a:buFont typeface="Wingdings" panose="05000000000000000000" pitchFamily="2" charset="2"/>
              <a:buChar char="Ø"/>
            </a:pPr>
            <a:r>
              <a:rPr lang="en-US" sz="2200" dirty="0">
                <a:cs typeface="Aharoni" panose="02010803020104030203" pitchFamily="2" charset="-79"/>
              </a:rPr>
              <a:t>It can be observed that there is an intense surge in demand with the rise in population of Singapore</a:t>
            </a:r>
          </a:p>
          <a:p>
            <a:pPr marL="342900" indent="-342900">
              <a:buFont typeface="Wingdings" panose="05000000000000000000" pitchFamily="2" charset="2"/>
              <a:buChar char="Ø"/>
            </a:pPr>
            <a:endParaRPr lang="en-US" sz="2200" dirty="0">
              <a:cs typeface="Aharoni" panose="02010803020104030203" pitchFamily="2" charset="-79"/>
            </a:endParaRPr>
          </a:p>
          <a:p>
            <a:pPr marL="342900" indent="-342900">
              <a:buFont typeface="Wingdings" panose="05000000000000000000" pitchFamily="2" charset="2"/>
              <a:buChar char="Ø"/>
            </a:pPr>
            <a:r>
              <a:rPr lang="en-US" sz="2200" dirty="0">
                <a:cs typeface="Aharoni" panose="02010803020104030203" pitchFamily="2" charset="-79"/>
              </a:rPr>
              <a:t>The Study of the transformations in this market benefits various stakeholders such as property owners, resellers, buyers and policymakers.</a:t>
            </a:r>
          </a:p>
          <a:p>
            <a:pPr marL="342900" indent="-342900">
              <a:buFont typeface="Wingdings" panose="05000000000000000000" pitchFamily="2" charset="2"/>
              <a:buChar char="Ø"/>
            </a:pPr>
            <a:endParaRPr lang="en-US" sz="2200" dirty="0">
              <a:cs typeface="Aharoni" panose="02010803020104030203" pitchFamily="2" charset="-79"/>
            </a:endParaRPr>
          </a:p>
          <a:p>
            <a:pPr marL="342900" indent="-342900">
              <a:buFont typeface="Wingdings" panose="05000000000000000000" pitchFamily="2" charset="2"/>
              <a:buChar char="Ø"/>
            </a:pPr>
            <a:r>
              <a:rPr lang="en-US" sz="2200" dirty="0"/>
              <a:t>We have </a:t>
            </a:r>
            <a:r>
              <a:rPr lang="en-US" sz="2200" b="0" i="0" dirty="0">
                <a:effectLst/>
              </a:rPr>
              <a:t>conducted a research and analysis on the topic by leveraging both historical data and current market trends, to develop a reliable model that can forecast HDB resale rates in Singapore for the coming years. </a:t>
            </a:r>
          </a:p>
        </p:txBody>
      </p:sp>
    </p:spTree>
    <p:extLst>
      <p:ext uri="{BB962C8B-B14F-4D97-AF65-F5344CB8AC3E}">
        <p14:creationId xmlns:p14="http://schemas.microsoft.com/office/powerpoint/2010/main" val="1008267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549C8D-D559-ABC4-6B28-0A474DF662D1}"/>
              </a:ext>
            </a:extLst>
          </p:cNvPr>
          <p:cNvSpPr/>
          <p:nvPr/>
        </p:nvSpPr>
        <p:spPr>
          <a:xfrm>
            <a:off x="73660" y="749808"/>
            <a:ext cx="12044680" cy="601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6ED8A1-DEB1-AB85-7581-D4FC551AA8B6}"/>
              </a:ext>
            </a:extLst>
          </p:cNvPr>
          <p:cNvSpPr txBox="1"/>
          <p:nvPr/>
        </p:nvSpPr>
        <p:spPr>
          <a:xfrm>
            <a:off x="2335376" y="25233"/>
            <a:ext cx="6236208" cy="707886"/>
          </a:xfrm>
          <a:prstGeom prst="rect">
            <a:avLst/>
          </a:prstGeom>
          <a:noFill/>
        </p:spPr>
        <p:txBody>
          <a:bodyPr wrap="square" rtlCol="0">
            <a:spAutoFit/>
          </a:bodyPr>
          <a:lstStyle/>
          <a:p>
            <a:pPr algn="ctr"/>
            <a:r>
              <a:rPr lang="en-US" sz="4000" dirty="0">
                <a:solidFill>
                  <a:schemeClr val="bg1"/>
                </a:solidFill>
                <a:latin typeface="Aharoni" panose="02010803020104030203" pitchFamily="2" charset="-79"/>
                <a:cs typeface="Aharoni" panose="02010803020104030203" pitchFamily="2" charset="-79"/>
              </a:rPr>
              <a:t>Objective</a:t>
            </a:r>
          </a:p>
        </p:txBody>
      </p:sp>
      <p:sp>
        <p:nvSpPr>
          <p:cNvPr id="3" name="TextBox 2">
            <a:extLst>
              <a:ext uri="{FF2B5EF4-FFF2-40B4-BE49-F238E27FC236}">
                <a16:creationId xmlns:a16="http://schemas.microsoft.com/office/drawing/2014/main" id="{AC6B170B-289B-D335-F24C-B90284A694FB}"/>
              </a:ext>
            </a:extLst>
          </p:cNvPr>
          <p:cNvSpPr txBox="1"/>
          <p:nvPr/>
        </p:nvSpPr>
        <p:spPr>
          <a:xfrm>
            <a:off x="6743018" y="4901533"/>
            <a:ext cx="5227756" cy="1077218"/>
          </a:xfrm>
          <a:prstGeom prst="rect">
            <a:avLst/>
          </a:prstGeom>
          <a:ln/>
        </p:spPr>
        <p:style>
          <a:lnRef idx="0">
            <a:schemeClr val="accent6"/>
          </a:lnRef>
          <a:fillRef idx="3">
            <a:schemeClr val="accent6"/>
          </a:fillRef>
          <a:effectRef idx="3">
            <a:schemeClr val="accent6"/>
          </a:effectRef>
          <a:fontRef idx="minor">
            <a:schemeClr val="lt1"/>
          </a:fontRef>
        </p:style>
        <p:txBody>
          <a:bodyPr wrap="square" lIns="91440" tIns="45720" rIns="91440" bIns="45720" rtlCol="0" anchor="t">
            <a:spAutoFit/>
          </a:bodyPr>
          <a:lstStyle/>
          <a:p>
            <a:pPr algn="ctr"/>
            <a:r>
              <a:rPr lang="en-US" sz="1600"/>
              <a:t>The objective of this project is to determine if the Singapore property market is in a bubble* &amp; to study </a:t>
            </a:r>
            <a:r>
              <a:rPr lang="en-US" sz="1400"/>
              <a:t>the</a:t>
            </a:r>
            <a:r>
              <a:rPr lang="en-US" sz="1600"/>
              <a:t> affordability of the properties in the near future.</a:t>
            </a:r>
            <a:endParaRPr lang="en-US" sz="1600">
              <a:cs typeface="Calibri"/>
            </a:endParaRPr>
          </a:p>
          <a:p>
            <a:pPr algn="ctr"/>
            <a:endParaRPr lang="en-SG" sz="1600"/>
          </a:p>
        </p:txBody>
      </p:sp>
      <p:sp>
        <p:nvSpPr>
          <p:cNvPr id="18" name="TextBox 17">
            <a:extLst>
              <a:ext uri="{FF2B5EF4-FFF2-40B4-BE49-F238E27FC236}">
                <a16:creationId xmlns:a16="http://schemas.microsoft.com/office/drawing/2014/main" id="{F39F6A00-BB08-A6F9-B8E4-2666DA4B0F68}"/>
              </a:ext>
            </a:extLst>
          </p:cNvPr>
          <p:cNvSpPr txBox="1"/>
          <p:nvPr/>
        </p:nvSpPr>
        <p:spPr>
          <a:xfrm>
            <a:off x="553641" y="6241851"/>
            <a:ext cx="115698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i="1">
                <a:solidFill>
                  <a:srgbClr val="2F5496"/>
                </a:solidFill>
                <a:ea typeface="+mn-lt"/>
                <a:cs typeface="+mn-lt"/>
              </a:rPr>
              <a:t>*A bubble is an economic cycle that is characterized by the rapid escalation of market value, particularly in the price of assets. This fast inflation is followed by a quick decrease in value, or a contraction, that is sometimes referred to as a "crash" or a "bubble burst."(Investopedia)</a:t>
            </a:r>
            <a:endParaRPr lang="en-US" sz="1200" i="1">
              <a:solidFill>
                <a:srgbClr val="2F5496"/>
              </a:solidFill>
            </a:endParaRPr>
          </a:p>
        </p:txBody>
      </p:sp>
      <p:pic>
        <p:nvPicPr>
          <p:cNvPr id="15" name="Graphic 15" descr="Bubbles with solid fill">
            <a:extLst>
              <a:ext uri="{FF2B5EF4-FFF2-40B4-BE49-F238E27FC236}">
                <a16:creationId xmlns:a16="http://schemas.microsoft.com/office/drawing/2014/main" id="{23776940-B079-CD26-1BAE-7904C3C704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331" y="6162675"/>
            <a:ext cx="378619" cy="366713"/>
          </a:xfrm>
          <a:prstGeom prst="rect">
            <a:avLst/>
          </a:prstGeom>
        </p:spPr>
      </p:pic>
      <p:pic>
        <p:nvPicPr>
          <p:cNvPr id="1028" name="Picture 4">
            <a:extLst>
              <a:ext uri="{FF2B5EF4-FFF2-40B4-BE49-F238E27FC236}">
                <a16:creationId xmlns:a16="http://schemas.microsoft.com/office/drawing/2014/main" id="{A49E6232-0E9C-56BB-F101-1D1F74D87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80" y="843333"/>
            <a:ext cx="8268436" cy="252790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C99BAA-911C-5E07-8AD6-DE772518CED5}"/>
              </a:ext>
            </a:extLst>
          </p:cNvPr>
          <p:cNvSpPr/>
          <p:nvPr/>
        </p:nvSpPr>
        <p:spPr>
          <a:xfrm>
            <a:off x="123013" y="783186"/>
            <a:ext cx="9418730" cy="4055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6" name="Picture 2" descr="Chart, line chart&#10;&#10;Description automatically generated">
            <a:extLst>
              <a:ext uri="{FF2B5EF4-FFF2-40B4-BE49-F238E27FC236}">
                <a16:creationId xmlns:a16="http://schemas.microsoft.com/office/drawing/2014/main" id="{461E0EA2-E295-00F3-34B3-EC3C253A7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82" y="834836"/>
            <a:ext cx="6156318" cy="392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51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549C8D-D559-ABC4-6B28-0A474DF662D1}"/>
              </a:ext>
            </a:extLst>
          </p:cNvPr>
          <p:cNvSpPr/>
          <p:nvPr/>
        </p:nvSpPr>
        <p:spPr>
          <a:xfrm>
            <a:off x="73660" y="769248"/>
            <a:ext cx="12044680" cy="601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AD653D-57B1-0519-5BEE-27E0E3E6617D}"/>
              </a:ext>
            </a:extLst>
          </p:cNvPr>
          <p:cNvSpPr txBox="1"/>
          <p:nvPr/>
        </p:nvSpPr>
        <p:spPr>
          <a:xfrm>
            <a:off x="2268000" y="72000"/>
            <a:ext cx="6236208" cy="707886"/>
          </a:xfrm>
          <a:prstGeom prst="rect">
            <a:avLst/>
          </a:prstGeom>
          <a:noFill/>
        </p:spPr>
        <p:txBody>
          <a:bodyPr wrap="square" rtlCol="0">
            <a:spAutoFit/>
          </a:bodyPr>
          <a:lstStyle/>
          <a:p>
            <a:pPr algn="ctr"/>
            <a:r>
              <a:rPr lang="en-US" sz="4000">
                <a:solidFill>
                  <a:schemeClr val="bg1"/>
                </a:solidFill>
                <a:latin typeface="Aharoni" panose="02010803020104030203" pitchFamily="2" charset="-79"/>
                <a:cs typeface="Aharoni" panose="02010803020104030203" pitchFamily="2" charset="-79"/>
              </a:rPr>
              <a:t>Data Sources</a:t>
            </a:r>
          </a:p>
        </p:txBody>
      </p:sp>
      <p:graphicFrame>
        <p:nvGraphicFramePr>
          <p:cNvPr id="6" name="Table 5">
            <a:extLst>
              <a:ext uri="{FF2B5EF4-FFF2-40B4-BE49-F238E27FC236}">
                <a16:creationId xmlns:a16="http://schemas.microsoft.com/office/drawing/2014/main" id="{C475C90C-C959-6A52-DD6B-87E3C2F37D13}"/>
              </a:ext>
            </a:extLst>
          </p:cNvPr>
          <p:cNvGraphicFramePr>
            <a:graphicFrameLocks noGrp="1"/>
          </p:cNvGraphicFramePr>
          <p:nvPr>
            <p:extLst>
              <p:ext uri="{D42A27DB-BD31-4B8C-83A1-F6EECF244321}">
                <p14:modId xmlns:p14="http://schemas.microsoft.com/office/powerpoint/2010/main" val="3371927494"/>
              </p:ext>
            </p:extLst>
          </p:nvPr>
        </p:nvGraphicFramePr>
        <p:xfrm>
          <a:off x="391098" y="1179871"/>
          <a:ext cx="7367713" cy="4796441"/>
        </p:xfrm>
        <a:graphic>
          <a:graphicData uri="http://schemas.openxmlformats.org/drawingml/2006/table">
            <a:tbl>
              <a:tblPr firstRow="1" bandRow="1">
                <a:tableStyleId>{125E5076-3810-47DD-B79F-674D7AD40C01}</a:tableStyleId>
              </a:tblPr>
              <a:tblGrid>
                <a:gridCol w="1722584">
                  <a:extLst>
                    <a:ext uri="{9D8B030D-6E8A-4147-A177-3AD203B41FA5}">
                      <a16:colId xmlns:a16="http://schemas.microsoft.com/office/drawing/2014/main" val="3461598671"/>
                    </a:ext>
                  </a:extLst>
                </a:gridCol>
                <a:gridCol w="3380320">
                  <a:extLst>
                    <a:ext uri="{9D8B030D-6E8A-4147-A177-3AD203B41FA5}">
                      <a16:colId xmlns:a16="http://schemas.microsoft.com/office/drawing/2014/main" val="4169142144"/>
                    </a:ext>
                  </a:extLst>
                </a:gridCol>
                <a:gridCol w="2264809">
                  <a:extLst>
                    <a:ext uri="{9D8B030D-6E8A-4147-A177-3AD203B41FA5}">
                      <a16:colId xmlns:a16="http://schemas.microsoft.com/office/drawing/2014/main" val="3689645708"/>
                    </a:ext>
                  </a:extLst>
                </a:gridCol>
              </a:tblGrid>
              <a:tr h="604398">
                <a:tc>
                  <a:txBody>
                    <a:bodyPr/>
                    <a:lstStyle/>
                    <a:p>
                      <a:pPr algn="ctr" fontAlgn="t"/>
                      <a:endParaRPr lang="en-US" sz="1400">
                        <a:effectLst/>
                      </a:endParaRPr>
                    </a:p>
                    <a:p>
                      <a:pPr algn="ctr" rtl="0" fontAlgn="base"/>
                      <a:r>
                        <a:rPr lang="en-US" sz="1400">
                          <a:effectLst/>
                        </a:rPr>
                        <a:t>Variable </a:t>
                      </a:r>
                    </a:p>
                  </a:txBody>
                  <a:tcPr/>
                </a:tc>
                <a:tc>
                  <a:txBody>
                    <a:bodyPr/>
                    <a:lstStyle/>
                    <a:p>
                      <a:pPr algn="ctr" fontAlgn="t"/>
                      <a:endParaRPr lang="en-US" sz="1400">
                        <a:effectLst/>
                      </a:endParaRPr>
                    </a:p>
                    <a:p>
                      <a:pPr algn="ctr" rtl="0" fontAlgn="base"/>
                      <a:r>
                        <a:rPr lang="en-US" sz="1400">
                          <a:effectLst/>
                        </a:rPr>
                        <a:t>Description </a:t>
                      </a:r>
                    </a:p>
                  </a:txBody>
                  <a:tcPr/>
                </a:tc>
                <a:tc>
                  <a:txBody>
                    <a:bodyPr/>
                    <a:lstStyle/>
                    <a:p>
                      <a:pPr algn="ctr" fontAlgn="t"/>
                      <a:endParaRPr lang="en-US" sz="1400">
                        <a:effectLst/>
                      </a:endParaRPr>
                    </a:p>
                    <a:p>
                      <a:pPr algn="ctr" rtl="0" fontAlgn="base"/>
                      <a:r>
                        <a:rPr lang="en-US" sz="1400">
                          <a:effectLst/>
                        </a:rPr>
                        <a:t>Source </a:t>
                      </a:r>
                    </a:p>
                  </a:txBody>
                  <a:tcPr/>
                </a:tc>
                <a:extLst>
                  <a:ext uri="{0D108BD9-81ED-4DB2-BD59-A6C34878D82A}">
                    <a16:rowId xmlns:a16="http://schemas.microsoft.com/office/drawing/2014/main" val="4014216919"/>
                  </a:ext>
                </a:extLst>
              </a:tr>
              <a:tr h="1247818">
                <a:tc>
                  <a:txBody>
                    <a:bodyPr/>
                    <a:lstStyle/>
                    <a:p>
                      <a:pPr algn="ctr" fontAlgn="t"/>
                      <a:endParaRPr lang="en-US" sz="1400">
                        <a:effectLst/>
                      </a:endParaRPr>
                    </a:p>
                    <a:p>
                      <a:pPr algn="ctr" rtl="0" fontAlgn="base"/>
                      <a:r>
                        <a:rPr lang="en-US" sz="1400">
                          <a:effectLst/>
                        </a:rPr>
                        <a:t>Resale Flat Prices </a:t>
                      </a:r>
                    </a:p>
                  </a:txBody>
                  <a:tcPr/>
                </a:tc>
                <a:tc>
                  <a:txBody>
                    <a:bodyPr/>
                    <a:lstStyle/>
                    <a:p>
                      <a:pPr algn="ctr" fontAlgn="t"/>
                      <a:endParaRPr lang="en-US" sz="1400">
                        <a:effectLst/>
                      </a:endParaRPr>
                    </a:p>
                    <a:p>
                      <a:pPr algn="ctr" rtl="0" fontAlgn="base"/>
                      <a:r>
                        <a:rPr lang="en-US" sz="1400">
                          <a:effectLst/>
                        </a:rPr>
                        <a:t>Price of HDB resale transactions by month, town, flat type, block, street name, </a:t>
                      </a:r>
                      <a:r>
                        <a:rPr lang="en-US" sz="1400" err="1">
                          <a:effectLst/>
                        </a:rPr>
                        <a:t>storey</a:t>
                      </a:r>
                      <a:r>
                        <a:rPr lang="en-US" sz="1400">
                          <a:effectLst/>
                        </a:rPr>
                        <a:t> range, floor area (sqm), lease commence date </a:t>
                      </a:r>
                    </a:p>
                  </a:txBody>
                  <a:tcPr/>
                </a:tc>
                <a:tc>
                  <a:txBody>
                    <a:bodyPr/>
                    <a:lstStyle/>
                    <a:p>
                      <a:pPr algn="ctr" fontAlgn="t"/>
                      <a:endParaRPr lang="en-US" sz="1400">
                        <a:effectLst/>
                      </a:endParaRPr>
                    </a:p>
                    <a:p>
                      <a:pPr algn="ctr" rtl="0" fontAlgn="base"/>
                      <a:r>
                        <a:rPr lang="en-US" sz="1400" u="sng" strike="noStrike">
                          <a:solidFill>
                            <a:schemeClr val="bg1"/>
                          </a:solidFill>
                          <a:effectLst/>
                        </a:rPr>
                        <a:t>https://data.gov.sg</a:t>
                      </a:r>
                      <a:endParaRPr lang="en-US" sz="1400">
                        <a:solidFill>
                          <a:schemeClr val="bg1"/>
                        </a:solidFill>
                        <a:effectLst/>
                      </a:endParaRPr>
                    </a:p>
                  </a:txBody>
                  <a:tcPr/>
                </a:tc>
                <a:extLst>
                  <a:ext uri="{0D108BD9-81ED-4DB2-BD59-A6C34878D82A}">
                    <a16:rowId xmlns:a16="http://schemas.microsoft.com/office/drawing/2014/main" val="1291657191"/>
                  </a:ext>
                </a:extLst>
              </a:tr>
              <a:tr h="1035122">
                <a:tc>
                  <a:txBody>
                    <a:bodyPr/>
                    <a:lstStyle/>
                    <a:p>
                      <a:pPr algn="ctr" fontAlgn="t"/>
                      <a:endParaRPr lang="en-US" sz="1400">
                        <a:effectLst/>
                      </a:endParaRPr>
                    </a:p>
                    <a:p>
                      <a:pPr algn="ctr" rtl="0" fontAlgn="base"/>
                      <a:r>
                        <a:rPr lang="en-US" sz="1400">
                          <a:effectLst/>
                        </a:rPr>
                        <a:t>Household Net Worth </a:t>
                      </a:r>
                    </a:p>
                  </a:txBody>
                  <a:tcPr/>
                </a:tc>
                <a:tc>
                  <a:txBody>
                    <a:bodyPr/>
                    <a:lstStyle/>
                    <a:p>
                      <a:pPr algn="ctr" fontAlgn="t"/>
                      <a:endParaRPr lang="en-US" sz="1400">
                        <a:effectLst/>
                      </a:endParaRPr>
                    </a:p>
                    <a:p>
                      <a:pPr algn="ctr" rtl="0" fontAlgn="base"/>
                      <a:r>
                        <a:rPr lang="en-US" sz="1400">
                          <a:effectLst/>
                        </a:rPr>
                        <a:t>Net worth of household in Singapore taking into account  household assets and liabilities </a:t>
                      </a:r>
                    </a:p>
                  </a:txBody>
                  <a:tcPr/>
                </a:tc>
                <a:tc>
                  <a:txBody>
                    <a:bodyPr/>
                    <a:lstStyle/>
                    <a:p>
                      <a:pPr algn="ctr" fontAlgn="t"/>
                      <a:endParaRPr lang="en-US" sz="1400">
                        <a:effectLst/>
                      </a:endParaRPr>
                    </a:p>
                    <a:p>
                      <a:pPr algn="ctr" rtl="0" fontAlgn="base"/>
                      <a:r>
                        <a:rPr lang="en-US" sz="1400" u="sng" strike="noStrike">
                          <a:solidFill>
                            <a:schemeClr val="bg1"/>
                          </a:solidFill>
                          <a:effectLst/>
                        </a:rPr>
                        <a:t>https://www.singstat.gov.sg</a:t>
                      </a:r>
                      <a:endParaRPr lang="en-US" sz="1400">
                        <a:solidFill>
                          <a:schemeClr val="bg1"/>
                        </a:solidFill>
                        <a:effectLst/>
                      </a:endParaRPr>
                    </a:p>
                  </a:txBody>
                  <a:tcPr/>
                </a:tc>
                <a:extLst>
                  <a:ext uri="{0D108BD9-81ED-4DB2-BD59-A6C34878D82A}">
                    <a16:rowId xmlns:a16="http://schemas.microsoft.com/office/drawing/2014/main" val="3886516515"/>
                  </a:ext>
                </a:extLst>
              </a:tr>
              <a:tr h="822425">
                <a:tc>
                  <a:txBody>
                    <a:bodyPr/>
                    <a:lstStyle/>
                    <a:p>
                      <a:pPr algn="ctr" fontAlgn="t"/>
                      <a:endParaRPr lang="en-US" sz="1400">
                        <a:effectLst/>
                      </a:endParaRPr>
                    </a:p>
                    <a:p>
                      <a:pPr algn="ctr" rtl="0" fontAlgn="base"/>
                      <a:r>
                        <a:rPr lang="en-US" sz="1400">
                          <a:effectLst/>
                        </a:rPr>
                        <a:t>Singapore Overnight Rate Average Interest rate </a:t>
                      </a:r>
                    </a:p>
                  </a:txBody>
                  <a:tcPr/>
                </a:tc>
                <a:tc>
                  <a:txBody>
                    <a:bodyPr/>
                    <a:lstStyle/>
                    <a:p>
                      <a:pPr algn="ctr" fontAlgn="t"/>
                      <a:endParaRPr lang="en-US" sz="1400">
                        <a:effectLst/>
                      </a:endParaRPr>
                    </a:p>
                    <a:p>
                      <a:pPr algn="ctr" rtl="0" fontAlgn="base"/>
                      <a:r>
                        <a:rPr lang="en-US" sz="1400">
                          <a:effectLst/>
                        </a:rPr>
                        <a:t>Singapore Overnight Rate Average Interest rate </a:t>
                      </a:r>
                    </a:p>
                  </a:txBody>
                  <a:tcPr/>
                </a:tc>
                <a:tc>
                  <a:txBody>
                    <a:bodyPr/>
                    <a:lstStyle/>
                    <a:p>
                      <a:pPr algn="ctr" fontAlgn="t"/>
                      <a:endParaRPr lang="en-US" sz="1400">
                        <a:effectLst/>
                      </a:endParaRPr>
                    </a:p>
                    <a:p>
                      <a:pPr algn="ctr" rtl="0" fontAlgn="base"/>
                      <a:r>
                        <a:rPr lang="en-US" sz="1400" u="sng" strike="noStrike">
                          <a:solidFill>
                            <a:schemeClr val="bg1"/>
                          </a:solidFill>
                          <a:effectLst/>
                        </a:rPr>
                        <a:t>https://eservices.mas.gov.sg</a:t>
                      </a:r>
                      <a:endParaRPr lang="en-US" sz="1400">
                        <a:solidFill>
                          <a:schemeClr val="bg1"/>
                        </a:solidFill>
                        <a:effectLst/>
                      </a:endParaRPr>
                    </a:p>
                  </a:txBody>
                  <a:tcPr/>
                </a:tc>
                <a:extLst>
                  <a:ext uri="{0D108BD9-81ED-4DB2-BD59-A6C34878D82A}">
                    <a16:rowId xmlns:a16="http://schemas.microsoft.com/office/drawing/2014/main" val="3465224793"/>
                  </a:ext>
                </a:extLst>
              </a:tr>
              <a:tr h="964223">
                <a:tc>
                  <a:txBody>
                    <a:bodyPr/>
                    <a:lstStyle/>
                    <a:p>
                      <a:pPr algn="ctr" fontAlgn="t"/>
                      <a:endParaRPr lang="en-US" sz="1400" dirty="0">
                        <a:effectLst/>
                      </a:endParaRPr>
                    </a:p>
                    <a:p>
                      <a:pPr algn="ctr" rtl="0" fontAlgn="base"/>
                      <a:r>
                        <a:rPr lang="en-US" sz="1400" dirty="0">
                          <a:effectLst/>
                        </a:rPr>
                        <a:t>HDB Flat Rental Price </a:t>
                      </a:r>
                    </a:p>
                  </a:txBody>
                  <a:tcPr/>
                </a:tc>
                <a:tc>
                  <a:txBody>
                    <a:bodyPr/>
                    <a:lstStyle/>
                    <a:p>
                      <a:pPr algn="ctr" fontAlgn="t"/>
                      <a:endParaRPr lang="en-US" sz="1400">
                        <a:effectLst/>
                      </a:endParaRPr>
                    </a:p>
                    <a:p>
                      <a:pPr algn="ctr" rtl="0" fontAlgn="base"/>
                      <a:r>
                        <a:rPr lang="en-US" sz="1400">
                          <a:effectLst/>
                        </a:rPr>
                        <a:t>Median rental price by town and flat type </a:t>
                      </a:r>
                    </a:p>
                  </a:txBody>
                  <a:tcPr/>
                </a:tc>
                <a:tc>
                  <a:txBody>
                    <a:bodyPr/>
                    <a:lstStyle/>
                    <a:p>
                      <a:pPr algn="ctr" fontAlgn="t"/>
                      <a:endParaRPr lang="en-US" sz="1400" dirty="0">
                        <a:effectLst/>
                      </a:endParaRPr>
                    </a:p>
                    <a:p>
                      <a:pPr algn="ctr" rtl="0" fontAlgn="base"/>
                      <a:r>
                        <a:rPr lang="en-US" sz="1400" u="sng" strike="noStrike" dirty="0">
                          <a:solidFill>
                            <a:schemeClr val="bg1"/>
                          </a:solidFill>
                          <a:effectLst/>
                        </a:rPr>
                        <a:t>https://data.gov.sg</a:t>
                      </a:r>
                    </a:p>
                    <a:p>
                      <a:pPr lvl="0" algn="ctr">
                        <a:buNone/>
                      </a:pPr>
                      <a:endParaRPr lang="en-US" sz="1400" u="sng" strike="noStrike" dirty="0">
                        <a:effectLst/>
                      </a:endParaRPr>
                    </a:p>
                  </a:txBody>
                  <a:tcPr/>
                </a:tc>
                <a:extLst>
                  <a:ext uri="{0D108BD9-81ED-4DB2-BD59-A6C34878D82A}">
                    <a16:rowId xmlns:a16="http://schemas.microsoft.com/office/drawing/2014/main" val="2058759990"/>
                  </a:ext>
                </a:extLst>
              </a:tr>
            </a:tbl>
          </a:graphicData>
        </a:graphic>
      </p:graphicFrame>
      <p:grpSp>
        <p:nvGrpSpPr>
          <p:cNvPr id="14" name="Group 13">
            <a:extLst>
              <a:ext uri="{FF2B5EF4-FFF2-40B4-BE49-F238E27FC236}">
                <a16:creationId xmlns:a16="http://schemas.microsoft.com/office/drawing/2014/main" id="{975EDD14-7685-3EC1-EEBC-229A9019BC39}"/>
              </a:ext>
            </a:extLst>
          </p:cNvPr>
          <p:cNvGrpSpPr/>
          <p:nvPr/>
        </p:nvGrpSpPr>
        <p:grpSpPr>
          <a:xfrm>
            <a:off x="7758811" y="1190509"/>
            <a:ext cx="4238322" cy="4796440"/>
            <a:chOff x="7708045" y="1000314"/>
            <a:chExt cx="4092857" cy="4605595"/>
          </a:xfrm>
        </p:grpSpPr>
        <p:pic>
          <p:nvPicPr>
            <p:cNvPr id="7" name="Picture 6" descr="Logo, company name&#10;&#10;Description automatically generated">
              <a:extLst>
                <a:ext uri="{FF2B5EF4-FFF2-40B4-BE49-F238E27FC236}">
                  <a16:creationId xmlns:a16="http://schemas.microsoft.com/office/drawing/2014/main" id="{11BF446B-798C-1600-62B3-CAF89898D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045" y="1000314"/>
              <a:ext cx="4092857" cy="158787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style>
            <a:lnRef idx="2">
              <a:schemeClr val="accent5"/>
            </a:lnRef>
            <a:fillRef idx="1">
              <a:schemeClr val="lt1"/>
            </a:fillRef>
            <a:effectRef idx="0">
              <a:schemeClr val="accent5"/>
            </a:effectRef>
            <a:fontRef idx="minor">
              <a:schemeClr val="dk1"/>
            </a:fontRef>
          </p:style>
        </p:pic>
        <p:pic>
          <p:nvPicPr>
            <p:cNvPr id="9" name="Picture 8" descr="Graphical user interface&#10;&#10;Description automatically generated">
              <a:extLst>
                <a:ext uri="{FF2B5EF4-FFF2-40B4-BE49-F238E27FC236}">
                  <a16:creationId xmlns:a16="http://schemas.microsoft.com/office/drawing/2014/main" id="{B0BAED77-D211-AF1C-BF73-F72BA3A4B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3634" y="4490308"/>
              <a:ext cx="2141679" cy="11156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style>
            <a:lnRef idx="2">
              <a:schemeClr val="accent5"/>
            </a:lnRef>
            <a:fillRef idx="1">
              <a:schemeClr val="lt1"/>
            </a:fillRef>
            <a:effectRef idx="0">
              <a:schemeClr val="accent5"/>
            </a:effectRef>
            <a:fontRef idx="minor">
              <a:schemeClr val="dk1"/>
            </a:fontRef>
          </p:style>
        </p:pic>
        <p:pic>
          <p:nvPicPr>
            <p:cNvPr id="11" name="Picture 10" descr="Logo&#10;&#10;Description automatically generated with low confidence">
              <a:extLst>
                <a:ext uri="{FF2B5EF4-FFF2-40B4-BE49-F238E27FC236}">
                  <a16:creationId xmlns:a16="http://schemas.microsoft.com/office/drawing/2014/main" id="{A7EA765F-FC1C-C9D2-0BD2-67D5943E079C}"/>
                </a:ext>
              </a:extLst>
            </p:cNvPr>
            <p:cNvPicPr>
              <a:picLocks noChangeAspect="1"/>
            </p:cNvPicPr>
            <p:nvPr/>
          </p:nvPicPr>
          <p:blipFill rotWithShape="1">
            <a:blip r:embed="rId4">
              <a:extLst>
                <a:ext uri="{28A0092B-C50C-407E-A947-70E740481C1C}">
                  <a14:useLocalDpi xmlns:a14="http://schemas.microsoft.com/office/drawing/2010/main" val="0"/>
                </a:ext>
              </a:extLst>
            </a:blip>
            <a:srcRect l="4363" t="29537" r="6457" b="31096"/>
            <a:stretch/>
          </p:blipFill>
          <p:spPr>
            <a:xfrm>
              <a:off x="8072754" y="2741867"/>
              <a:ext cx="3363439" cy="6884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style>
            <a:lnRef idx="2">
              <a:schemeClr val="accent5"/>
            </a:lnRef>
            <a:fillRef idx="1">
              <a:schemeClr val="lt1"/>
            </a:fillRef>
            <a:effectRef idx="0">
              <a:schemeClr val="accent5"/>
            </a:effectRef>
            <a:fontRef idx="minor">
              <a:schemeClr val="dk1"/>
            </a:fontRef>
          </p:style>
        </p:pic>
        <p:pic>
          <p:nvPicPr>
            <p:cNvPr id="13" name="Picture 12" descr="Text&#10;&#10;Description automatically generated with medium confidence">
              <a:extLst>
                <a:ext uri="{FF2B5EF4-FFF2-40B4-BE49-F238E27FC236}">
                  <a16:creationId xmlns:a16="http://schemas.microsoft.com/office/drawing/2014/main" id="{86B236A5-0525-FC7B-4B24-BB7CC8D70B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8173" y="3578627"/>
              <a:ext cx="3152599" cy="71108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style>
            <a:lnRef idx="2">
              <a:schemeClr val="accent5"/>
            </a:lnRef>
            <a:fillRef idx="1">
              <a:schemeClr val="lt1"/>
            </a:fillRef>
            <a:effectRef idx="0">
              <a:schemeClr val="accent5"/>
            </a:effectRef>
            <a:fontRef idx="minor">
              <a:schemeClr val="dk1"/>
            </a:fontRef>
          </p:style>
        </p:pic>
      </p:grpSp>
    </p:spTree>
    <p:extLst>
      <p:ext uri="{BB962C8B-B14F-4D97-AF65-F5344CB8AC3E}">
        <p14:creationId xmlns:p14="http://schemas.microsoft.com/office/powerpoint/2010/main" val="3810138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549C8D-D559-ABC4-6B28-0A474DF662D1}"/>
              </a:ext>
            </a:extLst>
          </p:cNvPr>
          <p:cNvSpPr/>
          <p:nvPr/>
        </p:nvSpPr>
        <p:spPr>
          <a:xfrm>
            <a:off x="73660" y="749808"/>
            <a:ext cx="12044680" cy="601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2" name="TextBox 1">
            <a:extLst>
              <a:ext uri="{FF2B5EF4-FFF2-40B4-BE49-F238E27FC236}">
                <a16:creationId xmlns:a16="http://schemas.microsoft.com/office/drawing/2014/main" id="{86AD653D-57B1-0519-5BEE-27E0E3E6617D}"/>
              </a:ext>
            </a:extLst>
          </p:cNvPr>
          <p:cNvSpPr txBox="1"/>
          <p:nvPr/>
        </p:nvSpPr>
        <p:spPr>
          <a:xfrm>
            <a:off x="2585634" y="41922"/>
            <a:ext cx="6236208" cy="707886"/>
          </a:xfrm>
          <a:prstGeom prst="rect">
            <a:avLst/>
          </a:prstGeom>
          <a:noFill/>
        </p:spPr>
        <p:txBody>
          <a:bodyPr wrap="square" rtlCol="0">
            <a:spAutoFit/>
          </a:bodyPr>
          <a:lstStyle/>
          <a:p>
            <a:pPr algn="ctr"/>
            <a:r>
              <a:rPr lang="en-US" sz="4000" dirty="0">
                <a:solidFill>
                  <a:schemeClr val="bg1"/>
                </a:solidFill>
                <a:latin typeface="Aharoni" panose="02010803020104030203" pitchFamily="2" charset="-79"/>
                <a:cs typeface="Aharoni" panose="02010803020104030203" pitchFamily="2" charset="-79"/>
              </a:rPr>
              <a:t>Data Preparation</a:t>
            </a:r>
          </a:p>
        </p:txBody>
      </p:sp>
      <p:graphicFrame>
        <p:nvGraphicFramePr>
          <p:cNvPr id="84" name="TextBox 2">
            <a:extLst>
              <a:ext uri="{FF2B5EF4-FFF2-40B4-BE49-F238E27FC236}">
                <a16:creationId xmlns:a16="http://schemas.microsoft.com/office/drawing/2014/main" id="{68EE185B-22A7-1C7B-862D-934B73528719}"/>
              </a:ext>
            </a:extLst>
          </p:cNvPr>
          <p:cNvGraphicFramePr/>
          <p:nvPr>
            <p:extLst>
              <p:ext uri="{D42A27DB-BD31-4B8C-83A1-F6EECF244321}">
                <p14:modId xmlns:p14="http://schemas.microsoft.com/office/powerpoint/2010/main" val="4018377343"/>
              </p:ext>
            </p:extLst>
          </p:nvPr>
        </p:nvGraphicFramePr>
        <p:xfrm>
          <a:off x="485819" y="950199"/>
          <a:ext cx="11212426" cy="4949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55C06435-6085-3516-3540-D056EEF94DF5}"/>
                  </a:ext>
                </a:extLst>
              </p:cNvPr>
              <p:cNvSpPr txBox="1"/>
              <p:nvPr/>
            </p:nvSpPr>
            <p:spPr>
              <a:xfrm>
                <a:off x="7855750" y="3336021"/>
                <a:ext cx="3505344" cy="510653"/>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1600" dirty="0">
                          <a:solidFill>
                            <a:srgbClr val="000000"/>
                          </a:solidFill>
                          <a:latin typeface="Times New Roman" panose="02020603050405020304" pitchFamily="18" charset="0"/>
                        </a:rPr>
                        <m:t>Formula</m:t>
                      </m:r>
                      <m:r>
                        <m:rPr>
                          <m:nor/>
                        </m:rPr>
                        <a:rPr lang="en-US" sz="1600" dirty="0">
                          <a:solidFill>
                            <a:srgbClr val="000000"/>
                          </a:solidFill>
                          <a:latin typeface="Times New Roman" panose="02020603050405020304" pitchFamily="18" charset="0"/>
                        </a:rPr>
                        <m:t>:</m:t>
                      </m:r>
                      <m:r>
                        <m:rPr>
                          <m:nor/>
                        </m:rPr>
                        <a:rPr lang="en-SG" sz="1600" b="0" i="0" dirty="0" smtClean="0">
                          <a:solidFill>
                            <a:srgbClr val="000000"/>
                          </a:solidFill>
                          <a:latin typeface="Times New Roman" panose="02020603050405020304" pitchFamily="18" charset="0"/>
                        </a:rPr>
                        <m:t> </m:t>
                      </m:r>
                      <m:r>
                        <a:rPr lang="en-SG" sz="1600" b="0" i="1" smtClean="0">
                          <a:latin typeface="Cambria Math" panose="02040503050406030204" pitchFamily="18" charset="0"/>
                        </a:rPr>
                        <m:t>𝑃𝑆𝑀</m:t>
                      </m:r>
                      <m:r>
                        <a:rPr lang="en-SG" sz="1600" b="0" i="1" smtClean="0">
                          <a:latin typeface="Cambria Math" panose="02040503050406030204" pitchFamily="18" charset="0"/>
                        </a:rPr>
                        <m:t>=</m:t>
                      </m:r>
                      <m:f>
                        <m:fPr>
                          <m:ctrlPr>
                            <a:rPr lang="pt-BR" sz="1600" i="1" smtClean="0">
                              <a:latin typeface="Cambria Math" panose="02040503050406030204" pitchFamily="18" charset="0"/>
                            </a:rPr>
                          </m:ctrlPr>
                        </m:fPr>
                        <m:num>
                          <m:r>
                            <a:rPr lang="en-SG" sz="1600" b="0" i="1" smtClean="0">
                              <a:latin typeface="Cambria Math" panose="02040503050406030204" pitchFamily="18" charset="0"/>
                            </a:rPr>
                            <m:t>𝑟𝑒𝑠𝑎𝑙𝑒</m:t>
                          </m:r>
                          <m:r>
                            <a:rPr lang="en-SG" sz="1600" b="0" i="1" smtClean="0">
                              <a:latin typeface="Cambria Math" panose="02040503050406030204" pitchFamily="18" charset="0"/>
                            </a:rPr>
                            <m:t>_</m:t>
                          </m:r>
                          <m:r>
                            <a:rPr lang="en-SG" sz="1600" b="0" i="1" smtClean="0">
                              <a:latin typeface="Cambria Math" panose="02040503050406030204" pitchFamily="18" charset="0"/>
                            </a:rPr>
                            <m:t>𝑝𝑟𝑖𝑐𝑒</m:t>
                          </m:r>
                        </m:num>
                        <m:den>
                          <m:r>
                            <a:rPr lang="en-SG" sz="1600" b="0" i="1" smtClean="0">
                              <a:latin typeface="Cambria Math" panose="02040503050406030204" pitchFamily="18" charset="0"/>
                            </a:rPr>
                            <m:t>𝑓𝑙𝑜𝑜𝑟</m:t>
                          </m:r>
                          <m:r>
                            <a:rPr lang="en-SG" sz="1600" b="0" i="1" smtClean="0">
                              <a:latin typeface="Cambria Math" panose="02040503050406030204" pitchFamily="18" charset="0"/>
                            </a:rPr>
                            <m:t>_</m:t>
                          </m:r>
                          <m:r>
                            <a:rPr lang="en-SG" sz="1600" b="0" i="1" smtClean="0">
                              <a:latin typeface="Cambria Math" panose="02040503050406030204" pitchFamily="18" charset="0"/>
                            </a:rPr>
                            <m:t>𝑎𝑟𝑒𝑎</m:t>
                          </m:r>
                          <m:r>
                            <a:rPr lang="en-SG" sz="1600" b="0" i="1" smtClean="0">
                              <a:latin typeface="Cambria Math" panose="02040503050406030204" pitchFamily="18" charset="0"/>
                            </a:rPr>
                            <m:t>_</m:t>
                          </m:r>
                          <m:r>
                            <a:rPr lang="en-SG" sz="1600" b="0" i="1" smtClean="0">
                              <a:latin typeface="Cambria Math" panose="02040503050406030204" pitchFamily="18" charset="0"/>
                            </a:rPr>
                            <m:t>𝑠𝑞𝑚</m:t>
                          </m:r>
                        </m:den>
                      </m:f>
                    </m:oMath>
                  </m:oMathPara>
                </a14:m>
                <a:endParaRPr lang="en-SG" sz="1600"/>
              </a:p>
            </p:txBody>
          </p:sp>
        </mc:Choice>
        <mc:Fallback xmlns="">
          <p:sp>
            <p:nvSpPr>
              <p:cNvPr id="81" name="TextBox 80">
                <a:extLst>
                  <a:ext uri="{FF2B5EF4-FFF2-40B4-BE49-F238E27FC236}">
                    <a16:creationId xmlns:a16="http://schemas.microsoft.com/office/drawing/2014/main" id="{55C06435-6085-3516-3540-D056EEF94DF5}"/>
                  </a:ext>
                </a:extLst>
              </p:cNvPr>
              <p:cNvSpPr txBox="1">
                <a:spLocks noRot="1" noChangeAspect="1" noMove="1" noResize="1" noEditPoints="1" noAdjustHandles="1" noChangeArrowheads="1" noChangeShapeType="1" noTextEdit="1"/>
              </p:cNvSpPr>
              <p:nvPr/>
            </p:nvSpPr>
            <p:spPr>
              <a:xfrm>
                <a:off x="7855750" y="3336021"/>
                <a:ext cx="3505344" cy="510653"/>
              </a:xfrm>
              <a:prstGeom prst="rect">
                <a:avLst/>
              </a:prstGeom>
              <a:blipFill>
                <a:blip r:embed="rId7"/>
                <a:stretch>
                  <a:fillRect/>
                </a:stretch>
              </a:blipFill>
              <a:ln>
                <a:prstDash val="dash"/>
              </a:ln>
            </p:spPr>
            <p:txBody>
              <a:bodyPr/>
              <a:lstStyle/>
              <a:p>
                <a:r>
                  <a:rPr lang="en-US">
                    <a:noFill/>
                  </a:rPr>
                  <a:t> </a:t>
                </a:r>
              </a:p>
            </p:txBody>
          </p:sp>
        </mc:Fallback>
      </mc:AlternateContent>
      <p:pic>
        <p:nvPicPr>
          <p:cNvPr id="28" name="Graphic 28" descr="Gears outline">
            <a:extLst>
              <a:ext uri="{FF2B5EF4-FFF2-40B4-BE49-F238E27FC236}">
                <a16:creationId xmlns:a16="http://schemas.microsoft.com/office/drawing/2014/main" id="{02DE0B18-B267-3FE5-06BA-AB7A74FD4A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0089357" y="5841207"/>
            <a:ext cx="561975" cy="581025"/>
          </a:xfrm>
          <a:prstGeom prst="rect">
            <a:avLst/>
          </a:prstGeom>
        </p:spPr>
      </p:pic>
      <p:pic>
        <p:nvPicPr>
          <p:cNvPr id="29" name="Graphic 29" descr="Filter outline">
            <a:extLst>
              <a:ext uri="{FF2B5EF4-FFF2-40B4-BE49-F238E27FC236}">
                <a16:creationId xmlns:a16="http://schemas.microsoft.com/office/drawing/2014/main" id="{907DAA71-856A-3C2A-CAAE-903A955CDF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5791200" y="5781675"/>
            <a:ext cx="609600" cy="640557"/>
          </a:xfrm>
          <a:prstGeom prst="rect">
            <a:avLst/>
          </a:prstGeom>
        </p:spPr>
      </p:pic>
      <p:pic>
        <p:nvPicPr>
          <p:cNvPr id="30" name="Graphic 30" descr="Database with solid fill">
            <a:extLst>
              <a:ext uri="{FF2B5EF4-FFF2-40B4-BE49-F238E27FC236}">
                <a16:creationId xmlns:a16="http://schemas.microsoft.com/office/drawing/2014/main" id="{37BB3219-FEF3-DE94-5BE0-10F434E398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8029575" y="5769768"/>
            <a:ext cx="585789" cy="628650"/>
          </a:xfrm>
          <a:prstGeom prst="rect">
            <a:avLst/>
          </a:prstGeom>
        </p:spPr>
      </p:pic>
      <p:pic>
        <p:nvPicPr>
          <p:cNvPr id="31" name="Graphic 31" descr="Search Inventory outline">
            <a:extLst>
              <a:ext uri="{FF2B5EF4-FFF2-40B4-BE49-F238E27FC236}">
                <a16:creationId xmlns:a16="http://schemas.microsoft.com/office/drawing/2014/main" id="{A908AACB-75B0-4C72-5F55-3EFDDB311E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3398044" y="5769768"/>
            <a:ext cx="681038" cy="700088"/>
          </a:xfrm>
          <a:prstGeom prst="rect">
            <a:avLst/>
          </a:prstGeom>
        </p:spPr>
      </p:pic>
      <p:pic>
        <p:nvPicPr>
          <p:cNvPr id="32" name="Graphic 32" descr="Folder Search outline">
            <a:extLst>
              <a:ext uri="{FF2B5EF4-FFF2-40B4-BE49-F238E27FC236}">
                <a16:creationId xmlns:a16="http://schemas.microsoft.com/office/drawing/2014/main" id="{ADF64ADC-BEFE-ADFA-E7F2-C9FF699C994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1135856" y="5769768"/>
            <a:ext cx="633414" cy="652463"/>
          </a:xfrm>
          <a:prstGeom prst="rect">
            <a:avLst/>
          </a:prstGeom>
        </p:spPr>
      </p:pic>
    </p:spTree>
    <p:extLst>
      <p:ext uri="{BB962C8B-B14F-4D97-AF65-F5344CB8AC3E}">
        <p14:creationId xmlns:p14="http://schemas.microsoft.com/office/powerpoint/2010/main" val="1058560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549C8D-D559-ABC4-6B28-0A474DF662D1}"/>
              </a:ext>
            </a:extLst>
          </p:cNvPr>
          <p:cNvSpPr/>
          <p:nvPr/>
        </p:nvSpPr>
        <p:spPr>
          <a:xfrm>
            <a:off x="73660" y="749808"/>
            <a:ext cx="12044680" cy="601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ity with tall buildings&#10;&#10;Description automatically generated with low confidence">
            <a:extLst>
              <a:ext uri="{FF2B5EF4-FFF2-40B4-BE49-F238E27FC236}">
                <a16:creationId xmlns:a16="http://schemas.microsoft.com/office/drawing/2014/main" id="{E3A3C109-DA00-C946-EF91-47F224F02772}"/>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b="11674"/>
          <a:stretch/>
        </p:blipFill>
        <p:spPr>
          <a:xfrm>
            <a:off x="196850" y="749808"/>
            <a:ext cx="11875033" cy="5956596"/>
          </a:xfrm>
          <a:prstGeom prst="rect">
            <a:avLst/>
          </a:prstGeom>
          <a:ln>
            <a:noFill/>
          </a:ln>
          <a:effectLst>
            <a:softEdge rad="112500"/>
          </a:effectLst>
        </p:spPr>
      </p:pic>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AD653D-57B1-0519-5BEE-27E0E3E6617D}"/>
              </a:ext>
            </a:extLst>
          </p:cNvPr>
          <p:cNvSpPr txBox="1"/>
          <p:nvPr/>
        </p:nvSpPr>
        <p:spPr>
          <a:xfrm>
            <a:off x="2268000" y="72000"/>
            <a:ext cx="7971874" cy="707886"/>
          </a:xfrm>
          <a:prstGeom prst="rect">
            <a:avLst/>
          </a:prstGeom>
          <a:noFill/>
        </p:spPr>
        <p:txBody>
          <a:bodyPr wrap="square" lIns="91440" tIns="45720" rIns="91440" bIns="45720" rtlCol="0" anchor="t">
            <a:spAutoFit/>
          </a:bodyPr>
          <a:lstStyle/>
          <a:p>
            <a:pPr algn="ctr"/>
            <a:r>
              <a:rPr lang="en-US" sz="4000">
                <a:solidFill>
                  <a:schemeClr val="bg1"/>
                </a:solidFill>
                <a:latin typeface="Aharoni"/>
                <a:cs typeface="Aharoni"/>
              </a:rPr>
              <a:t>Descriptive statistics </a:t>
            </a:r>
            <a:endParaRPr lang="en-US" sz="4000">
              <a:solidFill>
                <a:schemeClr val="bg1"/>
              </a:solidFill>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FA14AEC1-5EE4-50F8-2792-FCC1BE30BDC9}"/>
              </a:ext>
            </a:extLst>
          </p:cNvPr>
          <p:cNvSpPr txBox="1"/>
          <p:nvPr/>
        </p:nvSpPr>
        <p:spPr>
          <a:xfrm>
            <a:off x="196850" y="952487"/>
            <a:ext cx="11582195" cy="369332"/>
          </a:xfrm>
          <a:prstGeom prst="rect">
            <a:avLst/>
          </a:prstGeom>
          <a:noFill/>
        </p:spPr>
        <p:txBody>
          <a:bodyPr wrap="square" rtlCol="0">
            <a:spAutoFit/>
          </a:bodyPr>
          <a:lstStyle/>
          <a:p>
            <a:pPr marL="285750" indent="-285750">
              <a:buFont typeface="Wingdings" panose="05000000000000000000" pitchFamily="2" charset="2"/>
              <a:buChar char="Ø"/>
            </a:pPr>
            <a:endParaRPr lang="en-US">
              <a:solidFill>
                <a:schemeClr val="bg1"/>
              </a:solidFill>
              <a:latin typeface="Modern M" panose="02000000000000000000" pitchFamily="2" charset="0"/>
              <a:cs typeface="Aharoni" panose="02010803020104030203" pitchFamily="2" charset="-79"/>
            </a:endParaRPr>
          </a:p>
        </p:txBody>
      </p:sp>
      <p:pic>
        <p:nvPicPr>
          <p:cNvPr id="1028" name="Picture 4" descr="Histogram of PSM vs Region&#10;&#10;">
            <a:extLst>
              <a:ext uri="{FF2B5EF4-FFF2-40B4-BE49-F238E27FC236}">
                <a16:creationId xmlns:a16="http://schemas.microsoft.com/office/drawing/2014/main" id="{7D808DD9-33B3-3C44-B28F-5231575D30D1}"/>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65" y="917538"/>
            <a:ext cx="5205128" cy="386892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2" name="Picture 4" descr="Chart, histogram&#10;&#10;Description automatically generated">
            <a:extLst>
              <a:ext uri="{FF2B5EF4-FFF2-40B4-BE49-F238E27FC236}">
                <a16:creationId xmlns:a16="http://schemas.microsoft.com/office/drawing/2014/main" id="{09E34562-D914-7128-38CB-503218951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487" y="834777"/>
            <a:ext cx="4495206" cy="250732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050" name="Picture 2" descr="image">
            <a:extLst>
              <a:ext uri="{FF2B5EF4-FFF2-40B4-BE49-F238E27FC236}">
                <a16:creationId xmlns:a16="http://schemas.microsoft.com/office/drawing/2014/main" id="{60434433-788F-D3B8-9853-DF1DCED31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8580" y="3377052"/>
            <a:ext cx="4495206" cy="33293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6AC838-A60D-D0E0-9A21-87A924E15FDD}"/>
              </a:ext>
            </a:extLst>
          </p:cNvPr>
          <p:cNvSpPr txBox="1"/>
          <p:nvPr/>
        </p:nvSpPr>
        <p:spPr>
          <a:xfrm>
            <a:off x="2492079" y="1219104"/>
            <a:ext cx="1696464" cy="276999"/>
          </a:xfrm>
          <a:prstGeom prst="rect">
            <a:avLst/>
          </a:prstGeom>
          <a:noFill/>
          <a:ln>
            <a:solidFill>
              <a:schemeClr val="tx1"/>
            </a:solidFill>
            <a:prstDash val="sysDot"/>
          </a:ln>
        </p:spPr>
        <p:txBody>
          <a:bodyPr wrap="square" rtlCol="0">
            <a:spAutoFit/>
          </a:bodyPr>
          <a:lstStyle/>
          <a:p>
            <a:r>
              <a:rPr lang="en-SG" sz="1200">
                <a:ln w="0"/>
                <a:effectLst>
                  <a:outerShdw blurRad="38100" dist="19050" dir="2700000" algn="tl" rotWithShape="0">
                    <a:schemeClr val="dk1">
                      <a:alpha val="40000"/>
                    </a:schemeClr>
                  </a:outerShdw>
                </a:effectLst>
              </a:rPr>
              <a:t>PSM vs. Planning region</a:t>
            </a:r>
          </a:p>
        </p:txBody>
      </p:sp>
      <p:sp>
        <p:nvSpPr>
          <p:cNvPr id="7" name="TextBox 6">
            <a:extLst>
              <a:ext uri="{FF2B5EF4-FFF2-40B4-BE49-F238E27FC236}">
                <a16:creationId xmlns:a16="http://schemas.microsoft.com/office/drawing/2014/main" id="{AC73BCE5-5466-B349-414D-2E1C25B3A637}"/>
              </a:ext>
            </a:extLst>
          </p:cNvPr>
          <p:cNvSpPr txBox="1"/>
          <p:nvPr/>
        </p:nvSpPr>
        <p:spPr>
          <a:xfrm>
            <a:off x="9873914" y="998653"/>
            <a:ext cx="1439735" cy="276999"/>
          </a:xfrm>
          <a:prstGeom prst="rect">
            <a:avLst/>
          </a:prstGeom>
          <a:noFill/>
          <a:ln>
            <a:solidFill>
              <a:schemeClr val="tx1"/>
            </a:solidFill>
            <a:prstDash val="sysDot"/>
          </a:ln>
        </p:spPr>
        <p:txBody>
          <a:bodyPr wrap="square" rtlCol="0">
            <a:spAutoFit/>
          </a:bodyPr>
          <a:lstStyle>
            <a:defPPr>
              <a:defRPr lang="en-US"/>
            </a:defPPr>
            <a:lvl1pPr>
              <a:defRPr sz="1200">
                <a:ln w="0"/>
                <a:effectLst>
                  <a:outerShdw blurRad="38100" dist="19050" dir="2700000" algn="tl" rotWithShape="0">
                    <a:schemeClr val="dk1">
                      <a:alpha val="40000"/>
                    </a:schemeClr>
                  </a:outerShdw>
                </a:effectLst>
              </a:defRPr>
            </a:lvl1pPr>
          </a:lstStyle>
          <a:p>
            <a:pPr algn="r"/>
            <a:r>
              <a:rPr lang="en-SG"/>
              <a:t>SORA rate vs. Time</a:t>
            </a:r>
          </a:p>
        </p:txBody>
      </p:sp>
    </p:spTree>
    <p:extLst>
      <p:ext uri="{BB962C8B-B14F-4D97-AF65-F5344CB8AC3E}">
        <p14:creationId xmlns:p14="http://schemas.microsoft.com/office/powerpoint/2010/main" val="1625620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67A4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549C8D-D559-ABC4-6B28-0A474DF662D1}"/>
              </a:ext>
            </a:extLst>
          </p:cNvPr>
          <p:cNvSpPr/>
          <p:nvPr/>
        </p:nvSpPr>
        <p:spPr>
          <a:xfrm>
            <a:off x="73660" y="749808"/>
            <a:ext cx="12044680" cy="601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687DA7-9A08-122A-C8C4-DF3D122A8011}"/>
              </a:ext>
            </a:extLst>
          </p:cNvPr>
          <p:cNvSpPr txBox="1"/>
          <p:nvPr/>
        </p:nvSpPr>
        <p:spPr>
          <a:xfrm>
            <a:off x="1515093" y="43314"/>
            <a:ext cx="8913791" cy="707886"/>
          </a:xfrm>
          <a:prstGeom prst="rect">
            <a:avLst/>
          </a:prstGeom>
          <a:noFill/>
        </p:spPr>
        <p:txBody>
          <a:bodyPr wrap="square" lIns="91440" tIns="45720" rIns="91440" bIns="45720" rtlCol="0" anchor="t">
            <a:spAutoFit/>
          </a:bodyPr>
          <a:lstStyle/>
          <a:p>
            <a:pPr algn="ctr"/>
            <a:r>
              <a:rPr lang="en-US" sz="4000" dirty="0">
                <a:solidFill>
                  <a:schemeClr val="bg1"/>
                </a:solidFill>
                <a:latin typeface="Aharoni" panose="02010803020104030203" pitchFamily="2" charset="-79"/>
                <a:ea typeface="+mn-lt"/>
                <a:cs typeface="Aharoni" panose="02010803020104030203" pitchFamily="2" charset="-79"/>
              </a:rPr>
              <a:t>Hypotheses</a:t>
            </a:r>
          </a:p>
        </p:txBody>
      </p:sp>
      <p:pic>
        <p:nvPicPr>
          <p:cNvPr id="4100" name="Picture 4" descr="Chart, line chart&#10;&#10;Description automatically generated">
            <a:extLst>
              <a:ext uri="{FF2B5EF4-FFF2-40B4-BE49-F238E27FC236}">
                <a16:creationId xmlns:a16="http://schemas.microsoft.com/office/drawing/2014/main" id="{92F39F9E-A5D4-BFE2-51AE-DD8E86842C9B}"/>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l="1910" t="4077" b="7976"/>
          <a:stretch/>
        </p:blipFill>
        <p:spPr bwMode="auto">
          <a:xfrm>
            <a:off x="36830" y="700668"/>
            <a:ext cx="12118340" cy="601675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A397BBDE-D08F-C6ED-1FC3-4A7C4BB1F71B}"/>
              </a:ext>
            </a:extLst>
          </p:cNvPr>
          <p:cNvSpPr>
            <a:spLocks noGrp="1"/>
          </p:cNvSpPr>
          <p:nvPr>
            <p:ph idx="1"/>
          </p:nvPr>
        </p:nvSpPr>
        <p:spPr>
          <a:xfrm>
            <a:off x="1851080" y="1371382"/>
            <a:ext cx="9223236" cy="872518"/>
          </a:xfrm>
        </p:spPr>
        <p:txBody>
          <a:bodyPr vert="horz" lIns="91440" tIns="45720" rIns="91440" bIns="45720" rtlCol="0" anchor="t">
            <a:normAutofit fontScale="92500"/>
          </a:bodyPr>
          <a:lstStyle/>
          <a:p>
            <a:pPr marL="0" indent="0" algn="l" rtl="0" fontAlgn="base">
              <a:buNone/>
            </a:pPr>
            <a:r>
              <a:rPr lang="en-US" sz="2400" b="1" i="0">
                <a:solidFill>
                  <a:srgbClr val="000000"/>
                </a:solidFill>
                <a:effectLst/>
              </a:rPr>
              <a:t>H0</a:t>
            </a:r>
            <a:r>
              <a:rPr lang="en-US" sz="2000" b="1" i="0">
                <a:solidFill>
                  <a:srgbClr val="000000"/>
                </a:solidFill>
                <a:effectLst/>
              </a:rPr>
              <a:t>: Prices of public resale housing do not have a linear relationship with the SORA Rates</a:t>
            </a:r>
            <a:r>
              <a:rPr lang="en-US" sz="2000" b="0" i="0">
                <a:solidFill>
                  <a:srgbClr val="000000"/>
                </a:solidFill>
                <a:effectLst/>
              </a:rPr>
              <a:t> </a:t>
            </a:r>
            <a:br>
              <a:rPr lang="en-US" sz="2000" b="0" i="0">
                <a:effectLst/>
              </a:rPr>
            </a:br>
            <a:r>
              <a:rPr lang="en-US" sz="2400" b="1" i="0">
                <a:solidFill>
                  <a:srgbClr val="000000"/>
                </a:solidFill>
                <a:effectLst/>
              </a:rPr>
              <a:t>H1</a:t>
            </a:r>
            <a:r>
              <a:rPr lang="en-US" sz="2000" b="1" i="0">
                <a:solidFill>
                  <a:srgbClr val="000000"/>
                </a:solidFill>
                <a:effectLst/>
              </a:rPr>
              <a:t>: Prices of public resale housing have a linear relationship with the SORA Rates </a:t>
            </a:r>
            <a:r>
              <a:rPr lang="en-US" sz="1800" b="0" i="0">
                <a:solidFill>
                  <a:srgbClr val="000000"/>
                </a:solidFill>
                <a:effectLst/>
              </a:rPr>
              <a:t> </a:t>
            </a:r>
          </a:p>
        </p:txBody>
      </p:sp>
      <p:sp>
        <p:nvSpPr>
          <p:cNvPr id="16" name="Content Placeholder 6">
            <a:extLst>
              <a:ext uri="{FF2B5EF4-FFF2-40B4-BE49-F238E27FC236}">
                <a16:creationId xmlns:a16="http://schemas.microsoft.com/office/drawing/2014/main" id="{217CC5F6-F5B0-2D9E-1BE3-5481E1E73DD2}"/>
              </a:ext>
            </a:extLst>
          </p:cNvPr>
          <p:cNvSpPr txBox="1">
            <a:spLocks/>
          </p:cNvSpPr>
          <p:nvPr/>
        </p:nvSpPr>
        <p:spPr>
          <a:xfrm>
            <a:off x="2883352" y="3131951"/>
            <a:ext cx="7581997" cy="81956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400" b="1">
                <a:solidFill>
                  <a:srgbClr val="000000"/>
                </a:solidFill>
              </a:rPr>
              <a:t>H0</a:t>
            </a:r>
            <a:r>
              <a:rPr lang="en-US" sz="2000" b="1">
                <a:solidFill>
                  <a:srgbClr val="000000"/>
                </a:solidFill>
              </a:rPr>
              <a:t>: Singaporeans are not at risk of being able to afford public housing </a:t>
            </a:r>
            <a:br>
              <a:rPr lang="en-US" sz="2000" b="1"/>
            </a:br>
            <a:r>
              <a:rPr lang="en-US" sz="2400" b="1">
                <a:solidFill>
                  <a:srgbClr val="000000"/>
                </a:solidFill>
              </a:rPr>
              <a:t>H1</a:t>
            </a:r>
            <a:r>
              <a:rPr lang="en-US" sz="2000" b="1">
                <a:solidFill>
                  <a:srgbClr val="000000"/>
                </a:solidFill>
              </a:rPr>
              <a:t>: Singaporeans are at risk of being able to afford public housing </a:t>
            </a:r>
            <a:r>
              <a:rPr lang="en-US" sz="1800" b="1">
                <a:solidFill>
                  <a:srgbClr val="000000"/>
                </a:solidFill>
              </a:rPr>
              <a:t> </a:t>
            </a:r>
          </a:p>
        </p:txBody>
      </p:sp>
      <p:sp>
        <p:nvSpPr>
          <p:cNvPr id="17" name="Content Placeholder 6">
            <a:extLst>
              <a:ext uri="{FF2B5EF4-FFF2-40B4-BE49-F238E27FC236}">
                <a16:creationId xmlns:a16="http://schemas.microsoft.com/office/drawing/2014/main" id="{80C4303D-EF4E-C96B-A624-3437585E25F0}"/>
              </a:ext>
            </a:extLst>
          </p:cNvPr>
          <p:cNvSpPr txBox="1">
            <a:spLocks/>
          </p:cNvSpPr>
          <p:nvPr/>
        </p:nvSpPr>
        <p:spPr>
          <a:xfrm>
            <a:off x="1864098" y="4681682"/>
            <a:ext cx="9818926" cy="126991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400" b="1">
                <a:solidFill>
                  <a:srgbClr val="000000"/>
                </a:solidFill>
              </a:rPr>
              <a:t>H0</a:t>
            </a:r>
            <a:r>
              <a:rPr lang="en-US" sz="2000" b="1">
                <a:solidFill>
                  <a:srgbClr val="000000"/>
                </a:solidFill>
              </a:rPr>
              <a:t>: The prices of HDB Resale flats will not be on an upward trajectory in the event of a lack of cooling measures </a:t>
            </a:r>
            <a:br>
              <a:rPr lang="en-US" sz="2000" b="1"/>
            </a:br>
            <a:r>
              <a:rPr lang="en-US" sz="2400" b="1">
                <a:solidFill>
                  <a:srgbClr val="000000"/>
                </a:solidFill>
              </a:rPr>
              <a:t>H1</a:t>
            </a:r>
            <a:r>
              <a:rPr lang="en-US" sz="2000" b="1">
                <a:solidFill>
                  <a:srgbClr val="000000"/>
                </a:solidFill>
              </a:rPr>
              <a:t>: The prices of HDB Resale flats will be on an upward trajectory in the event of a lack of cooling measures </a:t>
            </a:r>
          </a:p>
        </p:txBody>
      </p:sp>
      <p:grpSp>
        <p:nvGrpSpPr>
          <p:cNvPr id="24" name="Group 23">
            <a:extLst>
              <a:ext uri="{FF2B5EF4-FFF2-40B4-BE49-F238E27FC236}">
                <a16:creationId xmlns:a16="http://schemas.microsoft.com/office/drawing/2014/main" id="{1C60BA48-4641-F46F-80AB-178E5C6D45C6}"/>
              </a:ext>
            </a:extLst>
          </p:cNvPr>
          <p:cNvGrpSpPr/>
          <p:nvPr/>
        </p:nvGrpSpPr>
        <p:grpSpPr>
          <a:xfrm>
            <a:off x="663757" y="1046551"/>
            <a:ext cx="1113663" cy="1111323"/>
            <a:chOff x="435316" y="1046551"/>
            <a:chExt cx="1342104" cy="1332855"/>
          </a:xfrm>
        </p:grpSpPr>
        <p:pic>
          <p:nvPicPr>
            <p:cNvPr id="15" name="Graphic 14" descr="Lights On with solid fill">
              <a:extLst>
                <a:ext uri="{FF2B5EF4-FFF2-40B4-BE49-F238E27FC236}">
                  <a16:creationId xmlns:a16="http://schemas.microsoft.com/office/drawing/2014/main" id="{F8F0D64F-8A2D-A9DD-437F-8649EF83A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316" y="1046551"/>
              <a:ext cx="1342104" cy="1332855"/>
            </a:xfrm>
            <a:prstGeom prst="rect">
              <a:avLst/>
            </a:prstGeom>
          </p:spPr>
        </p:pic>
        <p:sp>
          <p:nvSpPr>
            <p:cNvPr id="18" name="Rectangle 17">
              <a:extLst>
                <a:ext uri="{FF2B5EF4-FFF2-40B4-BE49-F238E27FC236}">
                  <a16:creationId xmlns:a16="http://schemas.microsoft.com/office/drawing/2014/main" id="{633D6710-3968-55B6-5057-63FAE8EF1107}"/>
                </a:ext>
              </a:extLst>
            </p:cNvPr>
            <p:cNvSpPr/>
            <p:nvPr/>
          </p:nvSpPr>
          <p:spPr>
            <a:xfrm>
              <a:off x="870422" y="1352560"/>
              <a:ext cx="464390" cy="701345"/>
            </a:xfrm>
            <a:prstGeom prst="rect">
              <a:avLst/>
            </a:prstGeom>
            <a:noFill/>
          </p:spPr>
          <p:txBody>
            <a:bodyPr wrap="square" lIns="91440" tIns="45720" rIns="91440" bIns="45720" anchor="t">
              <a:spAutoFit/>
            </a:bodyPr>
            <a:lstStyle/>
            <a:p>
              <a:pPr algn="ctr"/>
              <a:r>
                <a:rPr lang="en-US" sz="3200">
                  <a:ln w="0">
                    <a:solidFill>
                      <a:srgbClr val="00B0F0"/>
                    </a:solidFill>
                  </a:ln>
                  <a:effectLst>
                    <a:outerShdw blurRad="38100" dist="19050" dir="2700000" algn="tl" rotWithShape="0">
                      <a:schemeClr val="dk1">
                        <a:alpha val="40000"/>
                      </a:schemeClr>
                    </a:outerShdw>
                  </a:effectLst>
                </a:rPr>
                <a:t>1</a:t>
              </a:r>
            </a:p>
          </p:txBody>
        </p:sp>
      </p:grpSp>
      <p:grpSp>
        <p:nvGrpSpPr>
          <p:cNvPr id="26" name="Group 25">
            <a:extLst>
              <a:ext uri="{FF2B5EF4-FFF2-40B4-BE49-F238E27FC236}">
                <a16:creationId xmlns:a16="http://schemas.microsoft.com/office/drawing/2014/main" id="{FE28D2F2-4495-8B9B-F2B1-222E52B21D6B}"/>
              </a:ext>
            </a:extLst>
          </p:cNvPr>
          <p:cNvGrpSpPr/>
          <p:nvPr/>
        </p:nvGrpSpPr>
        <p:grpSpPr>
          <a:xfrm>
            <a:off x="868383" y="4392919"/>
            <a:ext cx="982696" cy="1004166"/>
            <a:chOff x="834471" y="4396935"/>
            <a:chExt cx="1342104" cy="1342104"/>
          </a:xfrm>
        </p:grpSpPr>
        <p:pic>
          <p:nvPicPr>
            <p:cNvPr id="20" name="Graphic 19" descr="Lights On with solid fill">
              <a:extLst>
                <a:ext uri="{FF2B5EF4-FFF2-40B4-BE49-F238E27FC236}">
                  <a16:creationId xmlns:a16="http://schemas.microsoft.com/office/drawing/2014/main" id="{2B81E392-BD2C-F6CB-742A-88BF3D191C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471" y="4396935"/>
              <a:ext cx="1342104" cy="1342104"/>
            </a:xfrm>
            <a:prstGeom prst="rect">
              <a:avLst/>
            </a:prstGeom>
          </p:spPr>
        </p:pic>
        <p:sp>
          <p:nvSpPr>
            <p:cNvPr id="21" name="Rectangle 20">
              <a:extLst>
                <a:ext uri="{FF2B5EF4-FFF2-40B4-BE49-F238E27FC236}">
                  <a16:creationId xmlns:a16="http://schemas.microsoft.com/office/drawing/2014/main" id="{DF956567-1CCA-1C68-CC65-40CD0324EE2D}"/>
                </a:ext>
              </a:extLst>
            </p:cNvPr>
            <p:cNvSpPr/>
            <p:nvPr/>
          </p:nvSpPr>
          <p:spPr>
            <a:xfrm>
              <a:off x="1302098" y="4671119"/>
              <a:ext cx="415609" cy="781573"/>
            </a:xfrm>
            <a:prstGeom prst="rect">
              <a:avLst/>
            </a:prstGeom>
            <a:noFill/>
          </p:spPr>
          <p:txBody>
            <a:bodyPr wrap="square" lIns="91440" tIns="45720" rIns="91440" bIns="45720">
              <a:spAutoFit/>
            </a:bodyPr>
            <a:lstStyle/>
            <a:p>
              <a:pPr algn="ctr"/>
              <a:r>
                <a:rPr lang="en-US" sz="3200">
                  <a:ln w="0">
                    <a:solidFill>
                      <a:srgbClr val="00B0F0"/>
                    </a:solidFill>
                  </a:ln>
                  <a:effectLst>
                    <a:outerShdw blurRad="38100" dist="19050" dir="2700000" algn="tl" rotWithShape="0">
                      <a:schemeClr val="dk1">
                        <a:alpha val="40000"/>
                      </a:schemeClr>
                    </a:outerShdw>
                  </a:effectLst>
                </a:rPr>
                <a:t>3</a:t>
              </a:r>
            </a:p>
          </p:txBody>
        </p:sp>
      </p:grpSp>
      <p:grpSp>
        <p:nvGrpSpPr>
          <p:cNvPr id="25" name="Group 24">
            <a:extLst>
              <a:ext uri="{FF2B5EF4-FFF2-40B4-BE49-F238E27FC236}">
                <a16:creationId xmlns:a16="http://schemas.microsoft.com/office/drawing/2014/main" id="{B913C4B1-15DE-C426-09CA-7965889D337F}"/>
              </a:ext>
            </a:extLst>
          </p:cNvPr>
          <p:cNvGrpSpPr/>
          <p:nvPr/>
        </p:nvGrpSpPr>
        <p:grpSpPr>
          <a:xfrm>
            <a:off x="1720466" y="2726623"/>
            <a:ext cx="1030321" cy="1075604"/>
            <a:chOff x="1718298" y="2704685"/>
            <a:chExt cx="1342104" cy="1342104"/>
          </a:xfrm>
        </p:grpSpPr>
        <p:pic>
          <p:nvPicPr>
            <p:cNvPr id="22" name="Graphic 21" descr="Lights On with solid fill">
              <a:extLst>
                <a:ext uri="{FF2B5EF4-FFF2-40B4-BE49-F238E27FC236}">
                  <a16:creationId xmlns:a16="http://schemas.microsoft.com/office/drawing/2014/main" id="{F289863C-01AC-B53F-1559-CBB9BBC712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8298" y="2704685"/>
              <a:ext cx="1342104" cy="1342104"/>
            </a:xfrm>
            <a:prstGeom prst="rect">
              <a:avLst/>
            </a:prstGeom>
          </p:spPr>
        </p:pic>
        <p:sp>
          <p:nvSpPr>
            <p:cNvPr id="23" name="Rectangle 22">
              <a:extLst>
                <a:ext uri="{FF2B5EF4-FFF2-40B4-BE49-F238E27FC236}">
                  <a16:creationId xmlns:a16="http://schemas.microsoft.com/office/drawing/2014/main" id="{A1B4233C-CFDE-1F33-A3C5-2437D10B1C27}"/>
                </a:ext>
              </a:extLst>
            </p:cNvPr>
            <p:cNvSpPr/>
            <p:nvPr/>
          </p:nvSpPr>
          <p:spPr>
            <a:xfrm>
              <a:off x="2137227" y="3028878"/>
              <a:ext cx="464390" cy="729663"/>
            </a:xfrm>
            <a:prstGeom prst="rect">
              <a:avLst/>
            </a:prstGeom>
            <a:noFill/>
          </p:spPr>
          <p:txBody>
            <a:bodyPr wrap="square" lIns="91440" tIns="45720" rIns="91440" bIns="45720" anchor="t">
              <a:spAutoFit/>
            </a:bodyPr>
            <a:lstStyle/>
            <a:p>
              <a:pPr algn="ctr"/>
              <a:r>
                <a:rPr lang="en-US" sz="3200">
                  <a:ln w="0">
                    <a:solidFill>
                      <a:srgbClr val="00B0F0"/>
                    </a:solidFill>
                  </a:ln>
                  <a:effectLst>
                    <a:outerShdw blurRad="38100" dist="19050" dir="2700000" algn="tl" rotWithShape="0">
                      <a:schemeClr val="dk1">
                        <a:alpha val="40000"/>
                      </a:schemeClr>
                    </a:outerShdw>
                  </a:effectLst>
                </a:rPr>
                <a:t>2</a:t>
              </a:r>
            </a:p>
          </p:txBody>
        </p:sp>
      </p:grpSp>
    </p:spTree>
    <p:extLst>
      <p:ext uri="{BB962C8B-B14F-4D97-AF65-F5344CB8AC3E}">
        <p14:creationId xmlns:p14="http://schemas.microsoft.com/office/powerpoint/2010/main" val="2181934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oup of multi-story buildings&#10;&#10;Description automatically generated with low confidence">
            <a:extLst>
              <a:ext uri="{FF2B5EF4-FFF2-40B4-BE49-F238E27FC236}">
                <a16:creationId xmlns:a16="http://schemas.microsoft.com/office/drawing/2014/main" id="{6B443807-99E9-03AA-1FB0-0C40414DC4D1}"/>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0" y="1049154"/>
            <a:ext cx="12192000" cy="5961628"/>
          </a:xfrm>
          <a:prstGeom prst="rect">
            <a:avLst/>
          </a:prstGeom>
        </p:spPr>
      </p:pic>
      <p:sp>
        <p:nvSpPr>
          <p:cNvPr id="4" name="Rectangle 3">
            <a:extLst>
              <a:ext uri="{FF2B5EF4-FFF2-40B4-BE49-F238E27FC236}">
                <a16:creationId xmlns:a16="http://schemas.microsoft.com/office/drawing/2014/main" id="{27B678B7-D2AF-A1A8-0CD8-8779E7F74115}"/>
              </a:ext>
            </a:extLst>
          </p:cNvPr>
          <p:cNvSpPr/>
          <p:nvPr/>
        </p:nvSpPr>
        <p:spPr>
          <a:xfrm>
            <a:off x="0" y="-438912"/>
            <a:ext cx="12192000" cy="1097280"/>
          </a:xfrm>
          <a:prstGeom prst="rect">
            <a:avLst/>
          </a:prstGeom>
          <a:solidFill>
            <a:srgbClr val="102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687DA7-9A08-122A-C8C4-DF3D122A8011}"/>
              </a:ext>
            </a:extLst>
          </p:cNvPr>
          <p:cNvSpPr txBox="1"/>
          <p:nvPr/>
        </p:nvSpPr>
        <p:spPr>
          <a:xfrm>
            <a:off x="1260000" y="72000"/>
            <a:ext cx="10638503" cy="707886"/>
          </a:xfrm>
          <a:prstGeom prst="rect">
            <a:avLst/>
          </a:prstGeom>
          <a:noFill/>
        </p:spPr>
        <p:txBody>
          <a:bodyPr wrap="square" lIns="91440" tIns="45720" rIns="91440" bIns="45720" rtlCol="0" anchor="t">
            <a:spAutoFit/>
          </a:bodyPr>
          <a:lstStyle/>
          <a:p>
            <a:pPr algn="ctr"/>
            <a:r>
              <a:rPr lang="en-US" sz="4000">
                <a:solidFill>
                  <a:schemeClr val="bg1"/>
                </a:solidFill>
                <a:latin typeface="Aharoni" panose="02010803020104030203" pitchFamily="2" charset="-79"/>
                <a:ea typeface="+mn-lt"/>
                <a:cs typeface="Aharoni" panose="02010803020104030203" pitchFamily="2" charset="-79"/>
              </a:rPr>
              <a:t>Inferential Statistics- ARIMA (Affordability)</a:t>
            </a:r>
            <a:endParaRPr lang="en-US">
              <a:solidFill>
                <a:schemeClr val="bg1"/>
              </a:solidFill>
              <a:latin typeface="Aharoni" panose="02010803020104030203" pitchFamily="2" charset="-79"/>
              <a:cs typeface="Aharoni" panose="02010803020104030203" pitchFamily="2" charset="-79"/>
            </a:endParaRPr>
          </a:p>
        </p:txBody>
      </p:sp>
      <p:pic>
        <p:nvPicPr>
          <p:cNvPr id="2050" name="Picture 2" descr="image">
            <a:extLst>
              <a:ext uri="{FF2B5EF4-FFF2-40B4-BE49-F238E27FC236}">
                <a16:creationId xmlns:a16="http://schemas.microsoft.com/office/drawing/2014/main" id="{A474D982-9FD6-6458-13ED-FAF3B25C99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9" t="3888" r="4141" b="5907"/>
          <a:stretch/>
        </p:blipFill>
        <p:spPr bwMode="auto">
          <a:xfrm>
            <a:off x="1226764" y="1174632"/>
            <a:ext cx="3344733" cy="4006968"/>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pic>
        <p:nvPicPr>
          <p:cNvPr id="2051" name="Picture 3" descr="image">
            <a:extLst>
              <a:ext uri="{FF2B5EF4-FFF2-40B4-BE49-F238E27FC236}">
                <a16:creationId xmlns:a16="http://schemas.microsoft.com/office/drawing/2014/main" id="{A5DA7F2D-B8E1-F9DF-FFD3-7B69C73C1A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58" t="2560" b="7646"/>
          <a:stretch/>
        </p:blipFill>
        <p:spPr bwMode="auto">
          <a:xfrm>
            <a:off x="8043648" y="1174632"/>
            <a:ext cx="3518236" cy="40069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E5E96A-43DA-999E-D037-9308D231C367}"/>
              </a:ext>
            </a:extLst>
          </p:cNvPr>
          <p:cNvSpPr txBox="1"/>
          <p:nvPr/>
        </p:nvSpPr>
        <p:spPr>
          <a:xfrm>
            <a:off x="4741707" y="1145839"/>
            <a:ext cx="2460419" cy="1754326"/>
          </a:xfrm>
          <a:prstGeom prst="rect">
            <a:avLst/>
          </a:prstGeom>
          <a:noFill/>
        </p:spPr>
        <p:txBody>
          <a:bodyPr wrap="square" rtlCol="0">
            <a:spAutoFit/>
          </a:bodyPr>
          <a:lstStyle/>
          <a:p>
            <a:r>
              <a:rPr lang="en-SG" sz="1400" b="0" i="0">
                <a:solidFill>
                  <a:srgbClr val="000000"/>
                </a:solidFill>
                <a:effectLst/>
                <a:latin typeface="Times New Roman" panose="02020603050405020304" pitchFamily="18" charset="0"/>
              </a:rPr>
              <a:t>(</a:t>
            </a:r>
            <a:r>
              <a:rPr lang="en-SG" sz="1400" b="0" i="0" err="1">
                <a:solidFill>
                  <a:srgbClr val="000000"/>
                </a:solidFill>
                <a:effectLst/>
                <a:latin typeface="Times New Roman" panose="02020603050405020304" pitchFamily="18" charset="0"/>
              </a:rPr>
              <a:t>Lljung</a:t>
            </a:r>
            <a:r>
              <a:rPr lang="en-SG" sz="1400" b="0" i="0">
                <a:solidFill>
                  <a:srgbClr val="000000"/>
                </a:solidFill>
                <a:effectLst/>
                <a:latin typeface="Times New Roman" panose="02020603050405020304" pitchFamily="18" charset="0"/>
              </a:rPr>
              <a:t> box test)</a:t>
            </a:r>
            <a:endParaRPr lang="en-US" sz="1400">
              <a:solidFill>
                <a:srgbClr val="000000"/>
              </a:solidFill>
              <a:latin typeface="Times New Roman" panose="02020603050405020304" pitchFamily="18" charset="0"/>
              <a:sym typeface="Wingdings" panose="05000000000000000000" pitchFamily="2" charset="2"/>
            </a:endParaRPr>
          </a:p>
          <a:p>
            <a:r>
              <a:rPr lang="en-US">
                <a:solidFill>
                  <a:srgbClr val="000000"/>
                </a:solidFill>
                <a:latin typeface="Times New Roman" panose="02020603050405020304" pitchFamily="18" charset="0"/>
                <a:sym typeface="Wingdings" panose="05000000000000000000" pitchFamily="2" charset="2"/>
              </a:rPr>
              <a:t></a:t>
            </a:r>
            <a:r>
              <a:rPr lang="en-US">
                <a:solidFill>
                  <a:srgbClr val="000000"/>
                </a:solidFill>
                <a:latin typeface="Times New Roman" panose="02020603050405020304" pitchFamily="18" charset="0"/>
              </a:rPr>
              <a:t>P value - &gt;0.05</a:t>
            </a:r>
          </a:p>
          <a:p>
            <a:r>
              <a:rPr lang="en-US">
                <a:solidFill>
                  <a:srgbClr val="000000"/>
                </a:solidFill>
                <a:latin typeface="Times New Roman" panose="02020603050405020304" pitchFamily="18" charset="0"/>
                <a:sym typeface="Wingdings" panose="05000000000000000000" pitchFamily="2" charset="2"/>
              </a:rPr>
              <a:t></a:t>
            </a:r>
            <a:r>
              <a:rPr lang="en-US">
                <a:solidFill>
                  <a:srgbClr val="000000"/>
                </a:solidFill>
                <a:latin typeface="Times New Roman" panose="02020603050405020304" pitchFamily="18" charset="0"/>
              </a:rPr>
              <a:t>BIC - 1990</a:t>
            </a:r>
          </a:p>
          <a:p>
            <a:r>
              <a:rPr lang="en-US">
                <a:solidFill>
                  <a:srgbClr val="000000"/>
                </a:solidFill>
                <a:latin typeface="Times New Roman" panose="02020603050405020304" pitchFamily="18" charset="0"/>
              </a:rPr>
              <a:t>T</a:t>
            </a:r>
            <a:r>
              <a:rPr lang="en-US" b="0" i="0">
                <a:solidFill>
                  <a:srgbClr val="000000"/>
                </a:solidFill>
                <a:effectLst/>
                <a:latin typeface="Times New Roman" panose="02020603050405020304" pitchFamily="18" charset="0"/>
              </a:rPr>
              <a:t>he forecast of the Mortgage to Assets ratio will flatline….</a:t>
            </a:r>
            <a:endParaRPr lang="en-SG"/>
          </a:p>
        </p:txBody>
      </p:sp>
      <p:sp>
        <p:nvSpPr>
          <p:cNvPr id="7" name="TextBox 6">
            <a:extLst>
              <a:ext uri="{FF2B5EF4-FFF2-40B4-BE49-F238E27FC236}">
                <a16:creationId xmlns:a16="http://schemas.microsoft.com/office/drawing/2014/main" id="{EB9B6DB5-917D-F805-7D7E-50C778700E6B}"/>
              </a:ext>
            </a:extLst>
          </p:cNvPr>
          <p:cNvSpPr txBox="1"/>
          <p:nvPr/>
        </p:nvSpPr>
        <p:spPr>
          <a:xfrm>
            <a:off x="5772942" y="3304385"/>
            <a:ext cx="2460419" cy="2031325"/>
          </a:xfrm>
          <a:prstGeom prst="rect">
            <a:avLst/>
          </a:prstGeom>
          <a:noFill/>
        </p:spPr>
        <p:txBody>
          <a:bodyPr wrap="square" rtlCol="0">
            <a:spAutoFit/>
          </a:bodyPr>
          <a:lstStyle/>
          <a:p>
            <a:r>
              <a:rPr lang="en-US" b="0" i="0">
                <a:solidFill>
                  <a:srgbClr val="000000"/>
                </a:solidFill>
                <a:effectLst/>
                <a:latin typeface="Times New Roman" panose="02020603050405020304" pitchFamily="18" charset="0"/>
              </a:rPr>
              <a:t>….while the Liabilities to Assets ratio will decline</a:t>
            </a:r>
          </a:p>
          <a:p>
            <a:r>
              <a:rPr lang="en-SG" sz="1400" b="0" i="0">
                <a:solidFill>
                  <a:srgbClr val="000000"/>
                </a:solidFill>
                <a:effectLst/>
                <a:latin typeface="Times New Roman" panose="02020603050405020304" pitchFamily="18" charset="0"/>
              </a:rPr>
              <a:t>(</a:t>
            </a:r>
            <a:r>
              <a:rPr lang="en-SG" sz="1400" b="0" i="0" err="1">
                <a:solidFill>
                  <a:srgbClr val="000000"/>
                </a:solidFill>
                <a:effectLst/>
                <a:latin typeface="Times New Roman" panose="02020603050405020304" pitchFamily="18" charset="0"/>
              </a:rPr>
              <a:t>Lljung</a:t>
            </a:r>
            <a:r>
              <a:rPr lang="en-SG" sz="1400" b="0" i="0">
                <a:solidFill>
                  <a:srgbClr val="000000"/>
                </a:solidFill>
                <a:effectLst/>
                <a:latin typeface="Times New Roman" panose="02020603050405020304" pitchFamily="18" charset="0"/>
              </a:rPr>
              <a:t> box test)</a:t>
            </a:r>
            <a:endParaRPr lang="en-US" sz="1400" b="0" i="0">
              <a:solidFill>
                <a:srgbClr val="000000"/>
              </a:solidFill>
              <a:effectLst/>
              <a:latin typeface="Times New Roman" panose="02020603050405020304" pitchFamily="18" charset="0"/>
            </a:endParaRPr>
          </a:p>
          <a:p>
            <a:r>
              <a:rPr lang="en-US">
                <a:solidFill>
                  <a:srgbClr val="000000"/>
                </a:solidFill>
                <a:latin typeface="Times New Roman" panose="02020603050405020304" pitchFamily="18" charset="0"/>
                <a:sym typeface="Wingdings" panose="05000000000000000000" pitchFamily="2" charset="2"/>
              </a:rPr>
              <a:t></a:t>
            </a:r>
            <a:r>
              <a:rPr lang="en-US">
                <a:solidFill>
                  <a:srgbClr val="000000"/>
                </a:solidFill>
                <a:latin typeface="Times New Roman" panose="02020603050405020304" pitchFamily="18" charset="0"/>
              </a:rPr>
              <a:t>P value – 0.05</a:t>
            </a:r>
          </a:p>
          <a:p>
            <a:r>
              <a:rPr lang="en-US">
                <a:solidFill>
                  <a:srgbClr val="000000"/>
                </a:solidFill>
                <a:latin typeface="Times New Roman" panose="02020603050405020304" pitchFamily="18" charset="0"/>
                <a:sym typeface="Wingdings" panose="05000000000000000000" pitchFamily="2" charset="2"/>
              </a:rPr>
              <a:t></a:t>
            </a:r>
            <a:r>
              <a:rPr lang="en-US">
                <a:solidFill>
                  <a:srgbClr val="000000"/>
                </a:solidFill>
                <a:latin typeface="Times New Roman" panose="02020603050405020304" pitchFamily="18" charset="0"/>
              </a:rPr>
              <a:t>BIC - 1886</a:t>
            </a:r>
            <a:endParaRPr lang="en-SG"/>
          </a:p>
          <a:p>
            <a:endParaRPr lang="en-SG"/>
          </a:p>
        </p:txBody>
      </p:sp>
      <p:pic>
        <p:nvPicPr>
          <p:cNvPr id="11" name="Graphic 10" descr="Line arrow: Counter-clockwise curve with solid fill">
            <a:extLst>
              <a:ext uri="{FF2B5EF4-FFF2-40B4-BE49-F238E27FC236}">
                <a16:creationId xmlns:a16="http://schemas.microsoft.com/office/drawing/2014/main" id="{73BC7DDF-B3F7-4E00-B0B8-912D952BFE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3320354">
            <a:off x="4601345" y="2809333"/>
            <a:ext cx="737566" cy="737566"/>
          </a:xfrm>
          <a:prstGeom prst="rect">
            <a:avLst/>
          </a:prstGeom>
        </p:spPr>
      </p:pic>
      <p:pic>
        <p:nvPicPr>
          <p:cNvPr id="12" name="Graphic 11" descr="Line arrow: Counter-clockwise curve with solid fill">
            <a:extLst>
              <a:ext uri="{FF2B5EF4-FFF2-40B4-BE49-F238E27FC236}">
                <a16:creationId xmlns:a16="http://schemas.microsoft.com/office/drawing/2014/main" id="{B985AC87-64BF-6B6A-4B7F-A5DD2F776A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203444">
            <a:off x="7201316" y="2610835"/>
            <a:ext cx="766054" cy="766054"/>
          </a:xfrm>
          <a:prstGeom prst="rect">
            <a:avLst/>
          </a:prstGeom>
        </p:spPr>
      </p:pic>
      <p:sp>
        <p:nvSpPr>
          <p:cNvPr id="16" name="TextBox 15">
            <a:extLst>
              <a:ext uri="{FF2B5EF4-FFF2-40B4-BE49-F238E27FC236}">
                <a16:creationId xmlns:a16="http://schemas.microsoft.com/office/drawing/2014/main" id="{CA86D7E8-C26C-FA87-AE17-BF7C228F03FF}"/>
              </a:ext>
            </a:extLst>
          </p:cNvPr>
          <p:cNvSpPr txBox="1"/>
          <p:nvPr/>
        </p:nvSpPr>
        <p:spPr>
          <a:xfrm>
            <a:off x="2752507" y="5714950"/>
            <a:ext cx="6764595" cy="369332"/>
          </a:xfrm>
          <a:prstGeom prst="rect">
            <a:avLst/>
          </a:prstGeom>
          <a:noFill/>
          <a:ln w="28575" cap="flat" cmpd="sng" algn="ctr">
            <a:solidFill>
              <a:schemeClr val="accent2"/>
            </a:solidFill>
            <a:prstDash val="lgDash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b="0" i="0">
                <a:solidFill>
                  <a:srgbClr val="000000"/>
                </a:solidFill>
                <a:effectLst/>
              </a:rPr>
              <a:t>The Mortgage to Asset ratio is the better model of the 2</a:t>
            </a:r>
            <a:endParaRPr lang="en-SG"/>
          </a:p>
        </p:txBody>
      </p:sp>
    </p:spTree>
    <p:extLst>
      <p:ext uri="{BB962C8B-B14F-4D97-AF65-F5344CB8AC3E}">
        <p14:creationId xmlns:p14="http://schemas.microsoft.com/office/powerpoint/2010/main" val="3941808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1100</Words>
  <Application>Microsoft Office PowerPoint</Application>
  <PresentationFormat>Widescreen</PresentationFormat>
  <Paragraphs>118</Paragraphs>
  <Slides>15</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Aharoni</vt:lpstr>
      <vt:lpstr>Arial</vt:lpstr>
      <vt:lpstr>Avenir Next LT Pro Demi</vt:lpstr>
      <vt:lpstr>Calibri</vt:lpstr>
      <vt:lpstr>Calibri Light</vt:lpstr>
      <vt:lpstr>Cambria</vt:lpstr>
      <vt:lpstr>Cambria Math</vt:lpstr>
      <vt:lpstr>Century Gothic</vt:lpstr>
      <vt:lpstr>Modern M</vt:lpstr>
      <vt:lpstr>Times New Roman</vt:lpstr>
      <vt:lpstr>Wingdings</vt:lpstr>
      <vt:lpstr>WordVisi_MSFontService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Sruthi BASANI</dc:creator>
  <cp:lastModifiedBy>THET Myat Noe</cp:lastModifiedBy>
  <cp:revision>5</cp:revision>
  <dcterms:created xsi:type="dcterms:W3CDTF">2023-02-04T17:01:02Z</dcterms:created>
  <dcterms:modified xsi:type="dcterms:W3CDTF">2023-03-21T14:03:00Z</dcterms:modified>
</cp:coreProperties>
</file>